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6"/>
  </p:notesMasterIdLst>
  <p:sldIdLst>
    <p:sldId id="256" r:id="rId2"/>
    <p:sldId id="257" r:id="rId3"/>
    <p:sldId id="269" r:id="rId4"/>
    <p:sldId id="259" r:id="rId5"/>
    <p:sldId id="260" r:id="rId6"/>
    <p:sldId id="264" r:id="rId7"/>
    <p:sldId id="273" r:id="rId8"/>
    <p:sldId id="281" r:id="rId9"/>
    <p:sldId id="267" r:id="rId10"/>
    <p:sldId id="258" r:id="rId11"/>
    <p:sldId id="261" r:id="rId12"/>
    <p:sldId id="280" r:id="rId13"/>
    <p:sldId id="278" r:id="rId14"/>
    <p:sldId id="282" r:id="rId15"/>
  </p:sldIdLst>
  <p:sldSz cx="9144000" cy="5143500" type="screen16x9"/>
  <p:notesSz cx="6858000" cy="9144000"/>
  <p:embeddedFontLst>
    <p:embeddedFont>
      <p:font typeface="Calibri" panose="020F0502020204030204" pitchFamily="34" charset="0"/>
      <p:regular r:id="rId17"/>
      <p:bold r:id="rId18"/>
      <p:italic r:id="rId19"/>
      <p:boldItalic r:id="rId20"/>
    </p:embeddedFont>
    <p:embeddedFont>
      <p:font typeface="Nunito" pitchFamily="2" charset="77"/>
      <p:regular r:id="rId21"/>
      <p:bold r:id="rId22"/>
      <p:italic r:id="rId23"/>
      <p:boldItalic r:id="rId24"/>
    </p:embeddedFont>
    <p:embeddedFont>
      <p:font typeface="Walter Turncoat" panose="02000000000000000000" pitchFamily="2" charset="0"/>
      <p:regular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DFB9461-E5AC-47F8-8AA6-5BF79E793501}">
  <a:tblStyle styleId="{9DFB9461-E5AC-47F8-8AA6-5BF79E793501}"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E96B3EC-8770-4C4F-981F-48A8244F383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92"/>
    <p:restoredTop sz="92923"/>
  </p:normalViewPr>
  <p:slideViewPr>
    <p:cSldViewPr snapToGrid="0" snapToObjects="1">
      <p:cViewPr varScale="1">
        <p:scale>
          <a:sx n="181" d="100"/>
          <a:sy n="181" d="100"/>
        </p:scale>
        <p:origin x="176" y="2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plan to build a recommender with Google pre-trained Word2Vec to compare. I think it would be helpful to get description for the podcasts and also perform text analysis on that. </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b2f7c811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b2f7c811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8475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5326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those who listen to podcast, I think many would say we love podcasts because we could learn many new things from listening. Moreover, podcast is another form of entertainment and you can listen to them anywhere with your device.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But there are so many podcasts out there, which one should we listen to?</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Of course, we could just ask our friends for recommendations. But as data scientists, data can be the friend we ask. I downloaded the podcast review dataset from Kaggle. Then I use natural language toolkit to process the text and use scikit learn to identify topics in the reviews and finally visualize the results with matplotlib.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the original dataset, there are about 1 million podcast reviews and I randomly sample about 100 thousands for 20 thousands of podcasts to make text analysis more efficient. The goal is to identify topics through text analysis and then use these topics for podcast recommendation.</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pull out all the nouns from the reviews, create term frequency inverse document frequency matrix for non-negative matrix factorization. After obtaining the reviews-topic matrix, I group them by podcast and use cosine distance to pull out recommendation.</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With NMF, I identify six topics. Here in this plot are the top ten words associated with each topic. For example, topic 4 has words like job, home, commute, drive so I think people are talking about listening to podcast when they commute so I assign the topic commute. Some of the other topics are less obvious, after looking at the top words and also some of reviews under the particular topics, I assigned the other topics to be podcast series, review of book and movie, story, interview, and advice. </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Topic 5 and 6, which are interview and advice have a lot more reviews than the other topics. </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order to visualize the six topics in a two-dimensional plane, I use </a:t>
            </a:r>
            <a:r>
              <a:rPr lang="en-US" dirty="0" err="1"/>
              <a:t>tSNE</a:t>
            </a:r>
            <a:r>
              <a:rPr lang="en-US" dirty="0"/>
              <a:t> to reduce the dimension of the data. Here are the clusters of a random sample of reviews under the different topics. As you can see here, majority of the reviews can be separated by topics while there is some overlap. An observation I have is that topic 1 actually divides into two groups indicating there might be hidden subtopics.</a:t>
            </a:r>
            <a:endParaRPr dirty="0"/>
          </a:p>
        </p:txBody>
      </p:sp>
    </p:spTree>
    <p:extLst>
      <p:ext uri="{BB962C8B-B14F-4D97-AF65-F5344CB8AC3E}">
        <p14:creationId xmlns:p14="http://schemas.microsoft.com/office/powerpoint/2010/main" val="3898959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With the topic vectors from NMF for each review, I group reviews by podcast, take the mean of their topic vectors, and then calculate the cosine distance between podcasts. Since I used to listen to </a:t>
            </a:r>
            <a:r>
              <a:rPr lang="en-US" dirty="0" err="1"/>
              <a:t>Invisibilia</a:t>
            </a:r>
            <a:r>
              <a:rPr lang="en-US" dirty="0"/>
              <a:t>, I was curious what the recommendation would be for me. Here are the top five recommendations: Apollo11: What We Saw, Books and Nachos, Planet Money, Slow Burn, and Up and Vanished. I have not heard of those, so I google to find out what they are about. I found none of them really resemble </a:t>
            </a:r>
            <a:r>
              <a:rPr lang="en-US" dirty="0" err="1"/>
              <a:t>Invisibilia</a:t>
            </a:r>
            <a:r>
              <a:rPr lang="en-US" dirty="0"/>
              <a:t> in content, but I found planet money and books and nachos seem to be interesting.</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1566608" y="152400"/>
            <a:ext cx="5978616" cy="4838700"/>
          </a:xfrm>
          <a:prstGeom prst="rect">
            <a:avLst/>
          </a:prstGeom>
          <a:noFill/>
          <a:ln>
            <a:noFill/>
          </a:ln>
        </p:spPr>
      </p:pic>
      <p:sp>
        <p:nvSpPr>
          <p:cNvPr id="11" name="Google Shape;11;p2"/>
          <p:cNvSpPr txBox="1">
            <a:spLocks noGrp="1"/>
          </p:cNvSpPr>
          <p:nvPr>
            <p:ph type="ctrTitle"/>
          </p:nvPr>
        </p:nvSpPr>
        <p:spPr>
          <a:xfrm>
            <a:off x="2323325" y="793100"/>
            <a:ext cx="4497300" cy="3557400"/>
          </a:xfrm>
          <a:prstGeom prst="rect">
            <a:avLst/>
          </a:prstGeom>
        </p:spPr>
        <p:txBody>
          <a:bodyPr spcFirstLastPara="1" wrap="square" lIns="0" tIns="0" rIns="0" bIns="0"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grpSp>
        <p:nvGrpSpPr>
          <p:cNvPr id="12" name="Google Shape;12;p2"/>
          <p:cNvGrpSpPr/>
          <p:nvPr/>
        </p:nvGrpSpPr>
        <p:grpSpPr>
          <a:xfrm>
            <a:off x="7408764" y="2591125"/>
            <a:ext cx="1690607" cy="2184456"/>
            <a:chOff x="7408764" y="2591125"/>
            <a:chExt cx="1690607" cy="2184456"/>
          </a:xfrm>
        </p:grpSpPr>
        <p:grpSp>
          <p:nvGrpSpPr>
            <p:cNvPr id="13" name="Google Shape;13;p2"/>
            <p:cNvGrpSpPr/>
            <p:nvPr/>
          </p:nvGrpSpPr>
          <p:grpSpPr>
            <a:xfrm>
              <a:off x="7995213" y="4383200"/>
              <a:ext cx="593753" cy="392380"/>
              <a:chOff x="7995213" y="4383200"/>
              <a:chExt cx="593753" cy="392380"/>
            </a:xfrm>
          </p:grpSpPr>
          <p:sp>
            <p:nvSpPr>
              <p:cNvPr id="14" name="Google Shape;14;p2"/>
              <p:cNvSpPr/>
              <p:nvPr/>
            </p:nvSpPr>
            <p:spPr>
              <a:xfrm>
                <a:off x="7995213" y="4383200"/>
                <a:ext cx="131637" cy="392380"/>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sp>
            <p:nvSpPr>
              <p:cNvPr id="15" name="Google Shape;15;p2"/>
              <p:cNvSpPr/>
              <p:nvPr/>
            </p:nvSpPr>
            <p:spPr>
              <a:xfrm flipH="1">
                <a:off x="8457328" y="4383200"/>
                <a:ext cx="131637" cy="392380"/>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grpSp>
        <p:sp>
          <p:nvSpPr>
            <p:cNvPr id="16" name="Google Shape;16;p2"/>
            <p:cNvSpPr/>
            <p:nvPr/>
          </p:nvSpPr>
          <p:spPr>
            <a:xfrm rot="1286208">
              <a:off x="8683842" y="4116954"/>
              <a:ext cx="383408" cy="248348"/>
            </a:xfrm>
            <a:custGeom>
              <a:avLst/>
              <a:gdLst/>
              <a:ahLst/>
              <a:cxnLst/>
              <a:rect l="l" t="t" r="r" b="b"/>
              <a:pathLst>
                <a:path w="25146" h="16288" extrusionOk="0">
                  <a:moveTo>
                    <a:pt x="0" y="0"/>
                  </a:moveTo>
                  <a:cubicBezTo>
                    <a:pt x="9272" y="3711"/>
                    <a:pt x="18751" y="8617"/>
                    <a:pt x="25146" y="16288"/>
                  </a:cubicBezTo>
                </a:path>
              </a:pathLst>
            </a:custGeom>
            <a:noFill/>
            <a:ln w="38100" cap="rnd" cmpd="sng">
              <a:solidFill>
                <a:schemeClr val="dk1"/>
              </a:solidFill>
              <a:prstDash val="solid"/>
              <a:round/>
              <a:headEnd type="none" w="med" len="med"/>
              <a:tailEnd type="none" w="med" len="med"/>
            </a:ln>
          </p:spPr>
        </p:sp>
        <p:sp>
          <p:nvSpPr>
            <p:cNvPr id="17" name="Google Shape;17;p2"/>
            <p:cNvSpPr/>
            <p:nvPr/>
          </p:nvSpPr>
          <p:spPr>
            <a:xfrm rot="7382472">
              <a:off x="7425676" y="4045949"/>
              <a:ext cx="383364" cy="248319"/>
            </a:xfrm>
            <a:custGeom>
              <a:avLst/>
              <a:gdLst/>
              <a:ahLst/>
              <a:cxnLst/>
              <a:rect l="l" t="t" r="r" b="b"/>
              <a:pathLst>
                <a:path w="25146" h="16288" extrusionOk="0">
                  <a:moveTo>
                    <a:pt x="0" y="0"/>
                  </a:moveTo>
                  <a:cubicBezTo>
                    <a:pt x="9272" y="3711"/>
                    <a:pt x="18751" y="8617"/>
                    <a:pt x="25146" y="16288"/>
                  </a:cubicBezTo>
                </a:path>
              </a:pathLst>
            </a:custGeom>
            <a:noFill/>
            <a:ln w="38100" cap="rnd" cmpd="sng">
              <a:solidFill>
                <a:schemeClr val="dk1"/>
              </a:solidFill>
              <a:prstDash val="solid"/>
              <a:round/>
              <a:headEnd type="none" w="med" len="med"/>
              <a:tailEnd type="none" w="med" len="med"/>
            </a:ln>
          </p:spPr>
        </p:sp>
        <p:pic>
          <p:nvPicPr>
            <p:cNvPr id="18" name="Google Shape;18;p2"/>
            <p:cNvPicPr preferRelativeResize="0"/>
            <p:nvPr/>
          </p:nvPicPr>
          <p:blipFill>
            <a:blip r:embed="rId3">
              <a:alphaModFix/>
            </a:blip>
            <a:stretch>
              <a:fillRect/>
            </a:stretch>
          </p:blipFill>
          <p:spPr>
            <a:xfrm>
              <a:off x="7716146" y="2591125"/>
              <a:ext cx="1151884" cy="1884475"/>
            </a:xfrm>
            <a:prstGeom prst="rect">
              <a:avLst/>
            </a:prstGeom>
            <a:noFill/>
            <a:ln>
              <a:noFill/>
            </a:ln>
          </p:spPr>
        </p:pic>
        <p:sp>
          <p:nvSpPr>
            <p:cNvPr id="19" name="Google Shape;19;p2"/>
            <p:cNvSpPr/>
            <p:nvPr/>
          </p:nvSpPr>
          <p:spPr>
            <a:xfrm>
              <a:off x="8291550" y="3767976"/>
              <a:ext cx="145233" cy="145740"/>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8002284" y="3780499"/>
              <a:ext cx="127108" cy="131978"/>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2"/>
            <p:cNvSpPr/>
            <p:nvPr/>
          </p:nvSpPr>
          <p:spPr>
            <a:xfrm rot="2699884">
              <a:off x="7991638" y="3650470"/>
              <a:ext cx="524796" cy="584716"/>
            </a:xfrm>
            <a:custGeom>
              <a:avLst/>
              <a:gdLst/>
              <a:ahLst/>
              <a:cxnLst/>
              <a:rect l="l" t="t" r="r" b="b"/>
              <a:pathLst>
                <a:path w="10002" h="11144" extrusionOk="0">
                  <a:moveTo>
                    <a:pt x="0" y="11144"/>
                  </a:moveTo>
                  <a:cubicBezTo>
                    <a:pt x="4895" y="10166"/>
                    <a:pt x="10002" y="4991"/>
                    <a:pt x="10002" y="0"/>
                  </a:cubicBezTo>
                </a:path>
              </a:pathLst>
            </a:custGeom>
            <a:noFill/>
            <a:ln w="38100" cap="rnd" cmpd="sng">
              <a:solidFill>
                <a:schemeClr val="lt1"/>
              </a:solidFill>
              <a:prstDash val="solid"/>
              <a:round/>
              <a:headEnd type="none" w="med" len="med"/>
              <a:tailEnd type="none" w="med" len="med"/>
            </a:ln>
          </p:spPr>
        </p:sp>
      </p:grpSp>
      <p:grpSp>
        <p:nvGrpSpPr>
          <p:cNvPr id="22" name="Google Shape;22;p2"/>
          <p:cNvGrpSpPr/>
          <p:nvPr/>
        </p:nvGrpSpPr>
        <p:grpSpPr>
          <a:xfrm>
            <a:off x="174105" y="3016343"/>
            <a:ext cx="1561058" cy="1763848"/>
            <a:chOff x="174105" y="3016343"/>
            <a:chExt cx="1561058" cy="1763848"/>
          </a:xfrm>
        </p:grpSpPr>
        <p:grpSp>
          <p:nvGrpSpPr>
            <p:cNvPr id="23" name="Google Shape;23;p2"/>
            <p:cNvGrpSpPr/>
            <p:nvPr/>
          </p:nvGrpSpPr>
          <p:grpSpPr>
            <a:xfrm>
              <a:off x="878674" y="4387822"/>
              <a:ext cx="477532" cy="392369"/>
              <a:chOff x="3019540" y="1608452"/>
              <a:chExt cx="440488" cy="361931"/>
            </a:xfrm>
          </p:grpSpPr>
          <p:sp>
            <p:nvSpPr>
              <p:cNvPr id="24" name="Google Shape;24;p2"/>
              <p:cNvSpPr/>
              <p:nvPr/>
            </p:nvSpPr>
            <p:spPr>
              <a:xfrm flipH="1">
                <a:off x="3338602" y="1608452"/>
                <a:ext cx="121425" cy="361931"/>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sp>
            <p:nvSpPr>
              <p:cNvPr id="25" name="Google Shape;25;p2"/>
              <p:cNvSpPr/>
              <p:nvPr/>
            </p:nvSpPr>
            <p:spPr>
              <a:xfrm flipH="1">
                <a:off x="3019540" y="1608452"/>
                <a:ext cx="121425" cy="361931"/>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grpSp>
        <p:pic>
          <p:nvPicPr>
            <p:cNvPr id="26" name="Google Shape;26;p2"/>
            <p:cNvPicPr preferRelativeResize="0"/>
            <p:nvPr/>
          </p:nvPicPr>
          <p:blipFill>
            <a:blip r:embed="rId4">
              <a:alphaModFix/>
            </a:blip>
            <a:stretch>
              <a:fillRect/>
            </a:stretch>
          </p:blipFill>
          <p:spPr>
            <a:xfrm flipH="1">
              <a:off x="327482" y="3016343"/>
              <a:ext cx="1407681" cy="1459257"/>
            </a:xfrm>
            <a:prstGeom prst="rect">
              <a:avLst/>
            </a:prstGeom>
            <a:noFill/>
            <a:ln>
              <a:noFill/>
            </a:ln>
          </p:spPr>
        </p:pic>
        <p:sp>
          <p:nvSpPr>
            <p:cNvPr id="27" name="Google Shape;27;p2"/>
            <p:cNvSpPr/>
            <p:nvPr/>
          </p:nvSpPr>
          <p:spPr>
            <a:xfrm rot="-10145659">
              <a:off x="200227" y="3936639"/>
              <a:ext cx="271074" cy="302024"/>
            </a:xfrm>
            <a:custGeom>
              <a:avLst/>
              <a:gdLst/>
              <a:ahLst/>
              <a:cxnLst/>
              <a:rect l="l" t="t" r="r" b="b"/>
              <a:pathLst>
                <a:path w="10002" h="11144" extrusionOk="0">
                  <a:moveTo>
                    <a:pt x="0" y="11144"/>
                  </a:moveTo>
                  <a:cubicBezTo>
                    <a:pt x="4895" y="10166"/>
                    <a:pt x="10002" y="4991"/>
                    <a:pt x="10002" y="0"/>
                  </a:cubicBezTo>
                </a:path>
              </a:pathLst>
            </a:custGeom>
            <a:noFill/>
            <a:ln w="38100" cap="rnd" cmpd="sng">
              <a:solidFill>
                <a:schemeClr val="dk1"/>
              </a:solidFill>
              <a:prstDash val="solid"/>
              <a:round/>
              <a:headEnd type="none" w="med" len="med"/>
              <a:tailEnd type="none" w="med" len="med"/>
            </a:ln>
          </p:spPr>
        </p:sp>
        <p:sp>
          <p:nvSpPr>
            <p:cNvPr id="28" name="Google Shape;28;p2"/>
            <p:cNvSpPr/>
            <p:nvPr/>
          </p:nvSpPr>
          <p:spPr>
            <a:xfrm flipH="1">
              <a:off x="1077809" y="3443397"/>
              <a:ext cx="145233" cy="145740"/>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flipH="1">
              <a:off x="1394530" y="3418598"/>
              <a:ext cx="127108" cy="131978"/>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8"/>
        <p:cNvGrpSpPr/>
        <p:nvPr/>
      </p:nvGrpSpPr>
      <p:grpSpPr>
        <a:xfrm>
          <a:off x="0" y="0"/>
          <a:ext cx="0" cy="0"/>
          <a:chOff x="0" y="0"/>
          <a:chExt cx="0" cy="0"/>
        </a:xfrm>
      </p:grpSpPr>
      <p:sp>
        <p:nvSpPr>
          <p:cNvPr id="159" name="Google Shape;159;p11"/>
          <p:cNvSpPr txBox="1">
            <a:spLocks noGrp="1"/>
          </p:cNvSpPr>
          <p:nvPr>
            <p:ph type="sldNum" idx="12"/>
          </p:nvPr>
        </p:nvSpPr>
        <p:spPr>
          <a:xfrm>
            <a:off x="8404384" y="199526"/>
            <a:ext cx="548700" cy="393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160" name="Google Shape;160;p11"/>
          <p:cNvGrpSpPr/>
          <p:nvPr/>
        </p:nvGrpSpPr>
        <p:grpSpPr>
          <a:xfrm>
            <a:off x="329788" y="4081200"/>
            <a:ext cx="8484419" cy="1041759"/>
            <a:chOff x="329788" y="4081200"/>
            <a:chExt cx="8484419" cy="1041759"/>
          </a:xfrm>
        </p:grpSpPr>
        <p:sp>
          <p:nvSpPr>
            <p:cNvPr id="161" name="Google Shape;161;p11"/>
            <p:cNvSpPr/>
            <p:nvPr/>
          </p:nvSpPr>
          <p:spPr>
            <a:xfrm flipH="1">
              <a:off x="2483177" y="4904497"/>
              <a:ext cx="73292" cy="218462"/>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sp>
          <p:nvSpPr>
            <p:cNvPr id="162" name="Google Shape;162;p11"/>
            <p:cNvSpPr/>
            <p:nvPr/>
          </p:nvSpPr>
          <p:spPr>
            <a:xfrm flipH="1">
              <a:off x="2290603" y="4904497"/>
              <a:ext cx="73292" cy="218462"/>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sp>
          <p:nvSpPr>
            <p:cNvPr id="163" name="Google Shape;163;p11"/>
            <p:cNvSpPr/>
            <p:nvPr/>
          </p:nvSpPr>
          <p:spPr>
            <a:xfrm>
              <a:off x="501300" y="4904497"/>
              <a:ext cx="73292" cy="218462"/>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sp>
          <p:nvSpPr>
            <p:cNvPr id="164" name="Google Shape;164;p11"/>
            <p:cNvSpPr/>
            <p:nvPr/>
          </p:nvSpPr>
          <p:spPr>
            <a:xfrm flipH="1">
              <a:off x="758564" y="4904497"/>
              <a:ext cx="73292" cy="218462"/>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sp>
          <p:nvSpPr>
            <p:cNvPr id="165" name="Google Shape;165;p11"/>
            <p:cNvSpPr/>
            <p:nvPr/>
          </p:nvSpPr>
          <p:spPr>
            <a:xfrm>
              <a:off x="1274015" y="4925729"/>
              <a:ext cx="168163" cy="181080"/>
            </a:xfrm>
            <a:custGeom>
              <a:avLst/>
              <a:gdLst/>
              <a:ahLst/>
              <a:cxnLst/>
              <a:rect l="l" t="t" r="r" b="b"/>
              <a:pathLst>
                <a:path w="11144" h="12002" extrusionOk="0">
                  <a:moveTo>
                    <a:pt x="11144" y="0"/>
                  </a:moveTo>
                  <a:lnTo>
                    <a:pt x="3429" y="12002"/>
                  </a:lnTo>
                  <a:lnTo>
                    <a:pt x="0" y="9144"/>
                  </a:lnTo>
                </a:path>
              </a:pathLst>
            </a:custGeom>
            <a:noFill/>
            <a:ln w="38100" cap="rnd" cmpd="sng">
              <a:solidFill>
                <a:schemeClr val="dk1"/>
              </a:solidFill>
              <a:prstDash val="solid"/>
              <a:round/>
              <a:headEnd type="none" w="med" len="med"/>
              <a:tailEnd type="none" w="med" len="med"/>
            </a:ln>
          </p:spPr>
        </p:sp>
        <p:sp>
          <p:nvSpPr>
            <p:cNvPr id="166" name="Google Shape;166;p11"/>
            <p:cNvSpPr/>
            <p:nvPr/>
          </p:nvSpPr>
          <p:spPr>
            <a:xfrm>
              <a:off x="1517285" y="4904497"/>
              <a:ext cx="73292" cy="218462"/>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sp>
          <p:nvSpPr>
            <p:cNvPr id="167" name="Google Shape;167;p11"/>
            <p:cNvSpPr/>
            <p:nvPr/>
          </p:nvSpPr>
          <p:spPr>
            <a:xfrm>
              <a:off x="3194293" y="4900109"/>
              <a:ext cx="74300" cy="222850"/>
            </a:xfrm>
            <a:custGeom>
              <a:avLst/>
              <a:gdLst/>
              <a:ahLst/>
              <a:cxnLst/>
              <a:rect l="l" t="t" r="r" b="b"/>
              <a:pathLst>
                <a:path w="2972" h="8914" extrusionOk="0">
                  <a:moveTo>
                    <a:pt x="0" y="0"/>
                  </a:moveTo>
                  <a:lnTo>
                    <a:pt x="0" y="8914"/>
                  </a:lnTo>
                  <a:lnTo>
                    <a:pt x="2972" y="8914"/>
                  </a:lnTo>
                </a:path>
              </a:pathLst>
            </a:custGeom>
            <a:noFill/>
            <a:ln w="38100" cap="rnd" cmpd="sng">
              <a:solidFill>
                <a:schemeClr val="dk1"/>
              </a:solidFill>
              <a:prstDash val="solid"/>
              <a:round/>
              <a:headEnd type="none" w="med" len="med"/>
              <a:tailEnd type="none" w="med" len="med"/>
            </a:ln>
          </p:spPr>
        </p:sp>
        <p:sp>
          <p:nvSpPr>
            <p:cNvPr id="168" name="Google Shape;168;p11"/>
            <p:cNvSpPr/>
            <p:nvPr/>
          </p:nvSpPr>
          <p:spPr>
            <a:xfrm>
              <a:off x="3346693" y="4900109"/>
              <a:ext cx="74300" cy="222850"/>
            </a:xfrm>
            <a:custGeom>
              <a:avLst/>
              <a:gdLst/>
              <a:ahLst/>
              <a:cxnLst/>
              <a:rect l="l" t="t" r="r" b="b"/>
              <a:pathLst>
                <a:path w="2972" h="8914" extrusionOk="0">
                  <a:moveTo>
                    <a:pt x="0" y="0"/>
                  </a:moveTo>
                  <a:lnTo>
                    <a:pt x="0" y="8914"/>
                  </a:lnTo>
                  <a:lnTo>
                    <a:pt x="2972" y="8914"/>
                  </a:lnTo>
                </a:path>
              </a:pathLst>
            </a:custGeom>
            <a:noFill/>
            <a:ln w="38100" cap="rnd" cmpd="sng">
              <a:solidFill>
                <a:schemeClr val="dk1"/>
              </a:solidFill>
              <a:prstDash val="solid"/>
              <a:round/>
              <a:headEnd type="none" w="med" len="med"/>
              <a:tailEnd type="none" w="med" len="med"/>
            </a:ln>
          </p:spPr>
        </p:sp>
        <p:sp>
          <p:nvSpPr>
            <p:cNvPr id="169" name="Google Shape;169;p11"/>
            <p:cNvSpPr/>
            <p:nvPr/>
          </p:nvSpPr>
          <p:spPr>
            <a:xfrm>
              <a:off x="4121250" y="4918525"/>
              <a:ext cx="242250" cy="122750"/>
            </a:xfrm>
            <a:custGeom>
              <a:avLst/>
              <a:gdLst/>
              <a:ahLst/>
              <a:cxnLst/>
              <a:rect l="l" t="t" r="r" b="b"/>
              <a:pathLst>
                <a:path w="9690" h="4910" extrusionOk="0">
                  <a:moveTo>
                    <a:pt x="0" y="0"/>
                  </a:moveTo>
                  <a:lnTo>
                    <a:pt x="3747" y="4910"/>
                  </a:lnTo>
                  <a:lnTo>
                    <a:pt x="8140" y="905"/>
                  </a:lnTo>
                  <a:lnTo>
                    <a:pt x="9690" y="3230"/>
                  </a:lnTo>
                </a:path>
              </a:pathLst>
            </a:custGeom>
            <a:noFill/>
            <a:ln w="38100" cap="rnd" cmpd="sng">
              <a:solidFill>
                <a:schemeClr val="dk1"/>
              </a:solidFill>
              <a:prstDash val="solid"/>
              <a:round/>
              <a:headEnd type="none" w="med" len="med"/>
              <a:tailEnd type="none" w="med" len="med"/>
            </a:ln>
          </p:spPr>
        </p:sp>
        <p:sp>
          <p:nvSpPr>
            <p:cNvPr id="170" name="Google Shape;170;p11"/>
            <p:cNvSpPr/>
            <p:nvPr/>
          </p:nvSpPr>
          <p:spPr>
            <a:xfrm flipH="1">
              <a:off x="3948593" y="4900109"/>
              <a:ext cx="74300" cy="222850"/>
            </a:xfrm>
            <a:custGeom>
              <a:avLst/>
              <a:gdLst/>
              <a:ahLst/>
              <a:cxnLst/>
              <a:rect l="l" t="t" r="r" b="b"/>
              <a:pathLst>
                <a:path w="2972" h="8914" extrusionOk="0">
                  <a:moveTo>
                    <a:pt x="0" y="0"/>
                  </a:moveTo>
                  <a:lnTo>
                    <a:pt x="0" y="8914"/>
                  </a:lnTo>
                  <a:lnTo>
                    <a:pt x="2972" y="8914"/>
                  </a:lnTo>
                </a:path>
              </a:pathLst>
            </a:custGeom>
            <a:noFill/>
            <a:ln w="38100" cap="rnd" cmpd="sng">
              <a:solidFill>
                <a:schemeClr val="dk1"/>
              </a:solidFill>
              <a:prstDash val="solid"/>
              <a:round/>
              <a:headEnd type="none" w="med" len="med"/>
              <a:tailEnd type="none" w="med" len="med"/>
            </a:ln>
          </p:spPr>
        </p:sp>
        <p:sp>
          <p:nvSpPr>
            <p:cNvPr id="171" name="Google Shape;171;p11"/>
            <p:cNvSpPr/>
            <p:nvPr/>
          </p:nvSpPr>
          <p:spPr>
            <a:xfrm>
              <a:off x="8284998" y="4904497"/>
              <a:ext cx="73292" cy="218462"/>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sp>
          <p:nvSpPr>
            <p:cNvPr id="172" name="Google Shape;172;p11"/>
            <p:cNvSpPr/>
            <p:nvPr/>
          </p:nvSpPr>
          <p:spPr>
            <a:xfrm>
              <a:off x="4958397" y="4904497"/>
              <a:ext cx="73292" cy="218462"/>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sp>
          <p:nvSpPr>
            <p:cNvPr id="173" name="Google Shape;173;p11"/>
            <p:cNvSpPr/>
            <p:nvPr/>
          </p:nvSpPr>
          <p:spPr>
            <a:xfrm flipH="1">
              <a:off x="5893602" y="4904497"/>
              <a:ext cx="73292" cy="218462"/>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sp>
          <p:nvSpPr>
            <p:cNvPr id="174" name="Google Shape;174;p11"/>
            <p:cNvSpPr/>
            <p:nvPr/>
          </p:nvSpPr>
          <p:spPr>
            <a:xfrm flipH="1">
              <a:off x="5701028" y="4904497"/>
              <a:ext cx="73292" cy="218462"/>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sp>
          <p:nvSpPr>
            <p:cNvPr id="175" name="Google Shape;175;p11"/>
            <p:cNvSpPr/>
            <p:nvPr/>
          </p:nvSpPr>
          <p:spPr>
            <a:xfrm>
              <a:off x="4779100" y="4904497"/>
              <a:ext cx="73292" cy="218462"/>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sp>
          <p:nvSpPr>
            <p:cNvPr id="176" name="Google Shape;176;p11"/>
            <p:cNvSpPr/>
            <p:nvPr/>
          </p:nvSpPr>
          <p:spPr>
            <a:xfrm flipH="1">
              <a:off x="8479339" y="4904497"/>
              <a:ext cx="73292" cy="218462"/>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sp>
          <p:nvSpPr>
            <p:cNvPr id="177" name="Google Shape;177;p11"/>
            <p:cNvSpPr/>
            <p:nvPr/>
          </p:nvSpPr>
          <p:spPr>
            <a:xfrm>
              <a:off x="6413178" y="4925729"/>
              <a:ext cx="168163" cy="181080"/>
            </a:xfrm>
            <a:custGeom>
              <a:avLst/>
              <a:gdLst/>
              <a:ahLst/>
              <a:cxnLst/>
              <a:rect l="l" t="t" r="r" b="b"/>
              <a:pathLst>
                <a:path w="11144" h="12002" extrusionOk="0">
                  <a:moveTo>
                    <a:pt x="11144" y="0"/>
                  </a:moveTo>
                  <a:lnTo>
                    <a:pt x="3429" y="12002"/>
                  </a:lnTo>
                  <a:lnTo>
                    <a:pt x="0" y="9144"/>
                  </a:lnTo>
                </a:path>
              </a:pathLst>
            </a:custGeom>
            <a:noFill/>
            <a:ln w="38100" cap="rnd" cmpd="sng">
              <a:solidFill>
                <a:schemeClr val="dk1"/>
              </a:solidFill>
              <a:prstDash val="solid"/>
              <a:round/>
              <a:headEnd type="none" w="med" len="med"/>
              <a:tailEnd type="none" w="med" len="med"/>
            </a:ln>
          </p:spPr>
        </p:sp>
        <p:sp>
          <p:nvSpPr>
            <p:cNvPr id="178" name="Google Shape;178;p11"/>
            <p:cNvSpPr/>
            <p:nvPr/>
          </p:nvSpPr>
          <p:spPr>
            <a:xfrm>
              <a:off x="6656447" y="4904497"/>
              <a:ext cx="73292" cy="218462"/>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sp>
          <p:nvSpPr>
            <p:cNvPr id="179" name="Google Shape;179;p11"/>
            <p:cNvSpPr/>
            <p:nvPr/>
          </p:nvSpPr>
          <p:spPr>
            <a:xfrm rot="-772385" flipH="1">
              <a:off x="7297125" y="4931449"/>
              <a:ext cx="242258" cy="122754"/>
            </a:xfrm>
            <a:custGeom>
              <a:avLst/>
              <a:gdLst/>
              <a:ahLst/>
              <a:cxnLst/>
              <a:rect l="l" t="t" r="r" b="b"/>
              <a:pathLst>
                <a:path w="9690" h="4910" extrusionOk="0">
                  <a:moveTo>
                    <a:pt x="0" y="0"/>
                  </a:moveTo>
                  <a:lnTo>
                    <a:pt x="3747" y="4910"/>
                  </a:lnTo>
                  <a:lnTo>
                    <a:pt x="8140" y="905"/>
                  </a:lnTo>
                  <a:lnTo>
                    <a:pt x="9690" y="3230"/>
                  </a:lnTo>
                </a:path>
              </a:pathLst>
            </a:custGeom>
            <a:noFill/>
            <a:ln w="38100" cap="rnd" cmpd="sng">
              <a:solidFill>
                <a:schemeClr val="dk1"/>
              </a:solidFill>
              <a:prstDash val="solid"/>
              <a:round/>
              <a:headEnd type="none" w="med" len="med"/>
              <a:tailEnd type="none" w="med" len="med"/>
            </a:ln>
          </p:spPr>
        </p:sp>
        <p:sp>
          <p:nvSpPr>
            <p:cNvPr id="180" name="Google Shape;180;p11"/>
            <p:cNvSpPr/>
            <p:nvPr/>
          </p:nvSpPr>
          <p:spPr>
            <a:xfrm>
              <a:off x="7637737" y="4900109"/>
              <a:ext cx="74300" cy="222850"/>
            </a:xfrm>
            <a:custGeom>
              <a:avLst/>
              <a:gdLst/>
              <a:ahLst/>
              <a:cxnLst/>
              <a:rect l="l" t="t" r="r" b="b"/>
              <a:pathLst>
                <a:path w="2972" h="8914" extrusionOk="0">
                  <a:moveTo>
                    <a:pt x="0" y="0"/>
                  </a:moveTo>
                  <a:lnTo>
                    <a:pt x="0" y="8914"/>
                  </a:lnTo>
                  <a:lnTo>
                    <a:pt x="2972" y="8914"/>
                  </a:lnTo>
                </a:path>
              </a:pathLst>
            </a:custGeom>
            <a:noFill/>
            <a:ln w="38100" cap="rnd" cmpd="sng">
              <a:solidFill>
                <a:schemeClr val="dk1"/>
              </a:solidFill>
              <a:prstDash val="solid"/>
              <a:round/>
              <a:headEnd type="none" w="med" len="med"/>
              <a:tailEnd type="none" w="med" len="med"/>
            </a:ln>
          </p:spPr>
        </p:sp>
        <p:pic>
          <p:nvPicPr>
            <p:cNvPr id="181" name="Google Shape;181;p11"/>
            <p:cNvPicPr preferRelativeResize="0"/>
            <p:nvPr/>
          </p:nvPicPr>
          <p:blipFill>
            <a:blip r:embed="rId2">
              <a:alphaModFix/>
            </a:blip>
            <a:stretch>
              <a:fillRect/>
            </a:stretch>
          </p:blipFill>
          <p:spPr>
            <a:xfrm flipH="1">
              <a:off x="5568301" y="4081200"/>
              <a:ext cx="534466" cy="874375"/>
            </a:xfrm>
            <a:prstGeom prst="rect">
              <a:avLst/>
            </a:prstGeom>
            <a:noFill/>
            <a:ln>
              <a:noFill/>
            </a:ln>
          </p:spPr>
        </p:pic>
        <p:pic>
          <p:nvPicPr>
            <p:cNvPr id="182" name="Google Shape;182;p11"/>
            <p:cNvPicPr preferRelativeResize="0"/>
            <p:nvPr/>
          </p:nvPicPr>
          <p:blipFill>
            <a:blip r:embed="rId3">
              <a:alphaModFix/>
            </a:blip>
            <a:stretch>
              <a:fillRect/>
            </a:stretch>
          </p:blipFill>
          <p:spPr>
            <a:xfrm>
              <a:off x="2115641" y="4081200"/>
              <a:ext cx="534466" cy="874375"/>
            </a:xfrm>
            <a:prstGeom prst="rect">
              <a:avLst/>
            </a:prstGeom>
            <a:noFill/>
            <a:ln>
              <a:noFill/>
            </a:ln>
          </p:spPr>
        </p:pic>
        <p:pic>
          <p:nvPicPr>
            <p:cNvPr id="183" name="Google Shape;183;p11"/>
            <p:cNvPicPr preferRelativeResize="0"/>
            <p:nvPr/>
          </p:nvPicPr>
          <p:blipFill>
            <a:blip r:embed="rId4">
              <a:alphaModFix/>
            </a:blip>
            <a:stretch>
              <a:fillRect/>
            </a:stretch>
          </p:blipFill>
          <p:spPr>
            <a:xfrm>
              <a:off x="1188383" y="4278497"/>
              <a:ext cx="653153" cy="677078"/>
            </a:xfrm>
            <a:prstGeom prst="rect">
              <a:avLst/>
            </a:prstGeom>
            <a:noFill/>
            <a:ln>
              <a:noFill/>
            </a:ln>
          </p:spPr>
        </p:pic>
        <p:pic>
          <p:nvPicPr>
            <p:cNvPr id="184" name="Google Shape;184;p11"/>
            <p:cNvPicPr preferRelativeResize="0"/>
            <p:nvPr/>
          </p:nvPicPr>
          <p:blipFill>
            <a:blip r:embed="rId5">
              <a:alphaModFix/>
            </a:blip>
            <a:stretch>
              <a:fillRect/>
            </a:stretch>
          </p:blipFill>
          <p:spPr>
            <a:xfrm>
              <a:off x="3761275" y="4278497"/>
              <a:ext cx="667508" cy="677078"/>
            </a:xfrm>
            <a:prstGeom prst="rect">
              <a:avLst/>
            </a:prstGeom>
            <a:noFill/>
            <a:ln>
              <a:noFill/>
            </a:ln>
          </p:spPr>
        </p:pic>
        <p:pic>
          <p:nvPicPr>
            <p:cNvPr id="185" name="Google Shape;185;p11"/>
            <p:cNvPicPr preferRelativeResize="0"/>
            <p:nvPr/>
          </p:nvPicPr>
          <p:blipFill>
            <a:blip r:embed="rId6">
              <a:alphaModFix/>
            </a:blip>
            <a:stretch>
              <a:fillRect/>
            </a:stretch>
          </p:blipFill>
          <p:spPr>
            <a:xfrm flipH="1">
              <a:off x="2924212" y="4256964"/>
              <a:ext cx="715358" cy="698611"/>
            </a:xfrm>
            <a:prstGeom prst="rect">
              <a:avLst/>
            </a:prstGeom>
            <a:noFill/>
            <a:ln>
              <a:noFill/>
            </a:ln>
          </p:spPr>
        </p:pic>
        <p:pic>
          <p:nvPicPr>
            <p:cNvPr id="186" name="Google Shape;186;p11"/>
            <p:cNvPicPr preferRelativeResize="0"/>
            <p:nvPr/>
          </p:nvPicPr>
          <p:blipFill>
            <a:blip r:embed="rId7">
              <a:alphaModFix/>
            </a:blip>
            <a:stretch>
              <a:fillRect/>
            </a:stretch>
          </p:blipFill>
          <p:spPr>
            <a:xfrm>
              <a:off x="6300672" y="4256964"/>
              <a:ext cx="715358" cy="698611"/>
            </a:xfrm>
            <a:prstGeom prst="rect">
              <a:avLst/>
            </a:prstGeom>
            <a:noFill/>
            <a:ln>
              <a:noFill/>
            </a:ln>
          </p:spPr>
        </p:pic>
        <p:pic>
          <p:nvPicPr>
            <p:cNvPr id="187" name="Google Shape;187;p11"/>
            <p:cNvPicPr preferRelativeResize="0"/>
            <p:nvPr/>
          </p:nvPicPr>
          <p:blipFill>
            <a:blip r:embed="rId8">
              <a:alphaModFix/>
            </a:blip>
            <a:stretch>
              <a:fillRect/>
            </a:stretch>
          </p:blipFill>
          <p:spPr>
            <a:xfrm>
              <a:off x="8077315" y="4445972"/>
              <a:ext cx="736891" cy="509603"/>
            </a:xfrm>
            <a:prstGeom prst="rect">
              <a:avLst/>
            </a:prstGeom>
            <a:noFill/>
            <a:ln>
              <a:noFill/>
            </a:ln>
          </p:spPr>
        </p:pic>
        <p:pic>
          <p:nvPicPr>
            <p:cNvPr id="188" name="Google Shape;188;p11"/>
            <p:cNvPicPr preferRelativeResize="0"/>
            <p:nvPr/>
          </p:nvPicPr>
          <p:blipFill>
            <a:blip r:embed="rId9">
              <a:alphaModFix/>
            </a:blip>
            <a:stretch>
              <a:fillRect/>
            </a:stretch>
          </p:blipFill>
          <p:spPr>
            <a:xfrm>
              <a:off x="329788" y="4445972"/>
              <a:ext cx="736891" cy="509603"/>
            </a:xfrm>
            <a:prstGeom prst="rect">
              <a:avLst/>
            </a:prstGeom>
            <a:noFill/>
            <a:ln>
              <a:noFill/>
            </a:ln>
          </p:spPr>
        </p:pic>
        <p:pic>
          <p:nvPicPr>
            <p:cNvPr id="189" name="Google Shape;189;p11"/>
            <p:cNvPicPr preferRelativeResize="0"/>
            <p:nvPr/>
          </p:nvPicPr>
          <p:blipFill>
            <a:blip r:embed="rId10">
              <a:alphaModFix/>
            </a:blip>
            <a:stretch>
              <a:fillRect/>
            </a:stretch>
          </p:blipFill>
          <p:spPr>
            <a:xfrm>
              <a:off x="4550488" y="4276104"/>
              <a:ext cx="667508" cy="679471"/>
            </a:xfrm>
            <a:prstGeom prst="rect">
              <a:avLst/>
            </a:prstGeom>
            <a:noFill/>
            <a:ln>
              <a:noFill/>
            </a:ln>
          </p:spPr>
        </p:pic>
        <p:pic>
          <p:nvPicPr>
            <p:cNvPr id="190" name="Google Shape;190;p11"/>
            <p:cNvPicPr preferRelativeResize="0"/>
            <p:nvPr/>
          </p:nvPicPr>
          <p:blipFill>
            <a:blip r:embed="rId11">
              <a:alphaModFix/>
            </a:blip>
            <a:stretch>
              <a:fillRect/>
            </a:stretch>
          </p:blipFill>
          <p:spPr>
            <a:xfrm>
              <a:off x="7213935" y="4276104"/>
              <a:ext cx="741676" cy="679471"/>
            </a:xfrm>
            <a:prstGeom prst="rect">
              <a:avLst/>
            </a:prstGeom>
            <a:noFill/>
            <a:ln>
              <a:noFill/>
            </a:ln>
          </p:spPr>
        </p:pic>
        <p:sp>
          <p:nvSpPr>
            <p:cNvPr id="191" name="Google Shape;191;p11"/>
            <p:cNvSpPr/>
            <p:nvPr/>
          </p:nvSpPr>
          <p:spPr>
            <a:xfrm>
              <a:off x="4896942" y="4662673"/>
              <a:ext cx="69459" cy="69702"/>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11"/>
            <p:cNvSpPr/>
            <p:nvPr/>
          </p:nvSpPr>
          <p:spPr>
            <a:xfrm>
              <a:off x="4755021" y="4650887"/>
              <a:ext cx="60144" cy="62448"/>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11"/>
            <p:cNvSpPr/>
            <p:nvPr/>
          </p:nvSpPr>
          <p:spPr>
            <a:xfrm>
              <a:off x="8426917" y="4646004"/>
              <a:ext cx="69459" cy="69702"/>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11"/>
            <p:cNvSpPr/>
            <p:nvPr/>
          </p:nvSpPr>
          <p:spPr>
            <a:xfrm>
              <a:off x="8284996" y="4634218"/>
              <a:ext cx="60144" cy="62448"/>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11"/>
            <p:cNvSpPr/>
            <p:nvPr/>
          </p:nvSpPr>
          <p:spPr>
            <a:xfrm>
              <a:off x="1583030" y="4529911"/>
              <a:ext cx="69459" cy="69702"/>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11"/>
            <p:cNvSpPr/>
            <p:nvPr/>
          </p:nvSpPr>
          <p:spPr>
            <a:xfrm>
              <a:off x="1441108" y="4518125"/>
              <a:ext cx="60144" cy="62448"/>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11"/>
            <p:cNvSpPr/>
            <p:nvPr/>
          </p:nvSpPr>
          <p:spPr>
            <a:xfrm flipH="1">
              <a:off x="5767046" y="4577317"/>
              <a:ext cx="69459" cy="69702"/>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11"/>
            <p:cNvSpPr/>
            <p:nvPr/>
          </p:nvSpPr>
          <p:spPr>
            <a:xfrm flipH="1">
              <a:off x="5918283" y="4565531"/>
              <a:ext cx="60144" cy="62448"/>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11"/>
            <p:cNvSpPr/>
            <p:nvPr/>
          </p:nvSpPr>
          <p:spPr>
            <a:xfrm flipH="1">
              <a:off x="3228777" y="4602367"/>
              <a:ext cx="69459" cy="69702"/>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11"/>
            <p:cNvSpPr/>
            <p:nvPr/>
          </p:nvSpPr>
          <p:spPr>
            <a:xfrm flipH="1">
              <a:off x="3380014" y="4590581"/>
              <a:ext cx="60144" cy="62448"/>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11"/>
            <p:cNvSpPr/>
            <p:nvPr/>
          </p:nvSpPr>
          <p:spPr>
            <a:xfrm rot="-311666">
              <a:off x="4096754" y="4630462"/>
              <a:ext cx="69746" cy="69989"/>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11"/>
            <p:cNvSpPr/>
            <p:nvPr/>
          </p:nvSpPr>
          <p:spPr>
            <a:xfrm rot="-392198">
              <a:off x="3942938" y="4634457"/>
              <a:ext cx="59913" cy="62209"/>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11"/>
            <p:cNvSpPr/>
            <p:nvPr/>
          </p:nvSpPr>
          <p:spPr>
            <a:xfrm rot="-311666">
              <a:off x="6638372" y="4644749"/>
              <a:ext cx="69746" cy="69989"/>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11"/>
            <p:cNvSpPr/>
            <p:nvPr/>
          </p:nvSpPr>
          <p:spPr>
            <a:xfrm rot="-392198">
              <a:off x="6484557" y="4648745"/>
              <a:ext cx="59913" cy="62209"/>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1"/>
            <p:cNvSpPr/>
            <p:nvPr/>
          </p:nvSpPr>
          <p:spPr>
            <a:xfrm rot="-311666">
              <a:off x="7699854" y="4645862"/>
              <a:ext cx="69746" cy="69989"/>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11"/>
            <p:cNvSpPr/>
            <p:nvPr/>
          </p:nvSpPr>
          <p:spPr>
            <a:xfrm rot="-392198">
              <a:off x="7546038" y="4649857"/>
              <a:ext cx="59913" cy="62209"/>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11"/>
            <p:cNvSpPr/>
            <p:nvPr/>
          </p:nvSpPr>
          <p:spPr>
            <a:xfrm rot="-311666">
              <a:off x="2463316" y="4605762"/>
              <a:ext cx="69746" cy="69989"/>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11"/>
            <p:cNvSpPr/>
            <p:nvPr/>
          </p:nvSpPr>
          <p:spPr>
            <a:xfrm rot="-392198">
              <a:off x="2309500" y="4609757"/>
              <a:ext cx="59913" cy="62209"/>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1"/>
            <p:cNvSpPr/>
            <p:nvPr/>
          </p:nvSpPr>
          <p:spPr>
            <a:xfrm rot="-311666">
              <a:off x="747579" y="4675687"/>
              <a:ext cx="69746" cy="69989"/>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11"/>
            <p:cNvSpPr/>
            <p:nvPr/>
          </p:nvSpPr>
          <p:spPr>
            <a:xfrm rot="-392198">
              <a:off x="593763" y="4679682"/>
              <a:ext cx="59913" cy="62209"/>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11"/>
            <p:cNvSpPr/>
            <p:nvPr/>
          </p:nvSpPr>
          <p:spPr>
            <a:xfrm rot="1498374">
              <a:off x="4099383" y="4682386"/>
              <a:ext cx="123962" cy="138116"/>
            </a:xfrm>
            <a:custGeom>
              <a:avLst/>
              <a:gdLst/>
              <a:ahLst/>
              <a:cxnLst/>
              <a:rect l="l" t="t" r="r" b="b"/>
              <a:pathLst>
                <a:path w="10002" h="11144" extrusionOk="0">
                  <a:moveTo>
                    <a:pt x="0" y="11144"/>
                  </a:moveTo>
                  <a:cubicBezTo>
                    <a:pt x="4895" y="10166"/>
                    <a:pt x="10002" y="4991"/>
                    <a:pt x="10002" y="0"/>
                  </a:cubicBezTo>
                </a:path>
              </a:pathLst>
            </a:custGeom>
            <a:noFill/>
            <a:ln w="38100" cap="rnd" cmpd="sng">
              <a:solidFill>
                <a:schemeClr val="lt1"/>
              </a:solidFill>
              <a:prstDash val="solid"/>
              <a:round/>
              <a:headEnd type="none" w="med" len="med"/>
              <a:tailEnd type="none" w="med" len="med"/>
            </a:ln>
          </p:spPr>
        </p:sp>
        <p:sp>
          <p:nvSpPr>
            <p:cNvPr id="212" name="Google Shape;212;p11"/>
            <p:cNvSpPr/>
            <p:nvPr/>
          </p:nvSpPr>
          <p:spPr>
            <a:xfrm rot="2700242">
              <a:off x="579912" y="4640102"/>
              <a:ext cx="251162" cy="279858"/>
            </a:xfrm>
            <a:custGeom>
              <a:avLst/>
              <a:gdLst/>
              <a:ahLst/>
              <a:cxnLst/>
              <a:rect l="l" t="t" r="r" b="b"/>
              <a:pathLst>
                <a:path w="10002" h="11144" extrusionOk="0">
                  <a:moveTo>
                    <a:pt x="0" y="11144"/>
                  </a:moveTo>
                  <a:cubicBezTo>
                    <a:pt x="4895" y="10166"/>
                    <a:pt x="10002" y="4991"/>
                    <a:pt x="10002" y="0"/>
                  </a:cubicBezTo>
                </a:path>
              </a:pathLst>
            </a:custGeom>
            <a:noFill/>
            <a:ln w="38100" cap="rnd" cmpd="sng">
              <a:solidFill>
                <a:schemeClr val="lt1"/>
              </a:solidFill>
              <a:prstDash val="solid"/>
              <a:round/>
              <a:headEnd type="none" w="med" len="med"/>
              <a:tailEnd type="none" w="med" len="med"/>
            </a:ln>
          </p:spPr>
        </p:sp>
        <p:sp>
          <p:nvSpPr>
            <p:cNvPr id="213" name="Google Shape;213;p11"/>
            <p:cNvSpPr/>
            <p:nvPr/>
          </p:nvSpPr>
          <p:spPr>
            <a:xfrm>
              <a:off x="2328621" y="4644669"/>
              <a:ext cx="170700" cy="170700"/>
            </a:xfrm>
            <a:prstGeom prst="pie">
              <a:avLst>
                <a:gd name="adj1" fmla="val 0"/>
                <a:gd name="adj2" fmla="val 1085293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1"/>
            <p:cNvSpPr/>
            <p:nvPr/>
          </p:nvSpPr>
          <p:spPr>
            <a:xfrm>
              <a:off x="6533530" y="4690100"/>
              <a:ext cx="122700" cy="122700"/>
            </a:xfrm>
            <a:prstGeom prst="pie">
              <a:avLst>
                <a:gd name="adj1" fmla="val 0"/>
                <a:gd name="adj2" fmla="val 1085293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1"/>
            <p:cNvSpPr/>
            <p:nvPr/>
          </p:nvSpPr>
          <p:spPr>
            <a:xfrm>
              <a:off x="7620925" y="4750629"/>
              <a:ext cx="75900" cy="1056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30"/>
        <p:cNvGrpSpPr/>
        <p:nvPr/>
      </p:nvGrpSpPr>
      <p:grpSpPr>
        <a:xfrm>
          <a:off x="0" y="0"/>
          <a:ext cx="0" cy="0"/>
          <a:chOff x="0" y="0"/>
          <a:chExt cx="0" cy="0"/>
        </a:xfrm>
      </p:grpSpPr>
      <p:grpSp>
        <p:nvGrpSpPr>
          <p:cNvPr id="31" name="Google Shape;31;p3"/>
          <p:cNvGrpSpPr/>
          <p:nvPr/>
        </p:nvGrpSpPr>
        <p:grpSpPr>
          <a:xfrm>
            <a:off x="7423694" y="2798737"/>
            <a:ext cx="1617944" cy="1829054"/>
            <a:chOff x="7423694" y="2798737"/>
            <a:chExt cx="1617944" cy="1829054"/>
          </a:xfrm>
        </p:grpSpPr>
        <p:grpSp>
          <p:nvGrpSpPr>
            <p:cNvPr id="32" name="Google Shape;32;p3"/>
            <p:cNvGrpSpPr/>
            <p:nvPr/>
          </p:nvGrpSpPr>
          <p:grpSpPr>
            <a:xfrm flipH="1">
              <a:off x="7859537" y="4235422"/>
              <a:ext cx="477532" cy="392369"/>
              <a:chOff x="3019540" y="1608452"/>
              <a:chExt cx="440488" cy="361931"/>
            </a:xfrm>
          </p:grpSpPr>
          <p:sp>
            <p:nvSpPr>
              <p:cNvPr id="33" name="Google Shape;33;p3"/>
              <p:cNvSpPr/>
              <p:nvPr/>
            </p:nvSpPr>
            <p:spPr>
              <a:xfrm flipH="1">
                <a:off x="3338602" y="1608452"/>
                <a:ext cx="121425" cy="361931"/>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sp>
            <p:nvSpPr>
              <p:cNvPr id="34" name="Google Shape;34;p3"/>
              <p:cNvSpPr/>
              <p:nvPr/>
            </p:nvSpPr>
            <p:spPr>
              <a:xfrm flipH="1">
                <a:off x="3019540" y="1608452"/>
                <a:ext cx="121425" cy="361931"/>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grpSp>
        <p:pic>
          <p:nvPicPr>
            <p:cNvPr id="35" name="Google Shape;35;p3"/>
            <p:cNvPicPr preferRelativeResize="0"/>
            <p:nvPr/>
          </p:nvPicPr>
          <p:blipFill>
            <a:blip r:embed="rId2">
              <a:alphaModFix/>
            </a:blip>
            <a:stretch>
              <a:fillRect/>
            </a:stretch>
          </p:blipFill>
          <p:spPr>
            <a:xfrm>
              <a:off x="7423694" y="2798737"/>
              <a:ext cx="1541746" cy="1505664"/>
            </a:xfrm>
            <a:prstGeom prst="rect">
              <a:avLst/>
            </a:prstGeom>
            <a:noFill/>
            <a:ln>
              <a:noFill/>
            </a:ln>
          </p:spPr>
        </p:pic>
        <p:sp>
          <p:nvSpPr>
            <p:cNvPr id="36" name="Google Shape;36;p3"/>
            <p:cNvSpPr/>
            <p:nvPr/>
          </p:nvSpPr>
          <p:spPr>
            <a:xfrm rot="10145659" flipH="1">
              <a:off x="8744442" y="3784239"/>
              <a:ext cx="271074" cy="302024"/>
            </a:xfrm>
            <a:custGeom>
              <a:avLst/>
              <a:gdLst/>
              <a:ahLst/>
              <a:cxnLst/>
              <a:rect l="l" t="t" r="r" b="b"/>
              <a:pathLst>
                <a:path w="10002" h="11144" extrusionOk="0">
                  <a:moveTo>
                    <a:pt x="0" y="11144"/>
                  </a:moveTo>
                  <a:cubicBezTo>
                    <a:pt x="4895" y="10166"/>
                    <a:pt x="10002" y="4991"/>
                    <a:pt x="10002" y="0"/>
                  </a:cubicBezTo>
                </a:path>
              </a:pathLst>
            </a:custGeom>
            <a:noFill/>
            <a:ln w="38100" cap="rnd" cmpd="sng">
              <a:solidFill>
                <a:schemeClr val="dk1"/>
              </a:solidFill>
              <a:prstDash val="solid"/>
              <a:round/>
              <a:headEnd type="none" w="med" len="med"/>
              <a:tailEnd type="none" w="med" len="med"/>
            </a:ln>
          </p:spPr>
        </p:sp>
        <p:sp>
          <p:nvSpPr>
            <p:cNvPr id="37" name="Google Shape;37;p3"/>
            <p:cNvSpPr/>
            <p:nvPr/>
          </p:nvSpPr>
          <p:spPr>
            <a:xfrm>
              <a:off x="8145101" y="3519597"/>
              <a:ext cx="145233" cy="145740"/>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3"/>
            <p:cNvSpPr/>
            <p:nvPr/>
          </p:nvSpPr>
          <p:spPr>
            <a:xfrm>
              <a:off x="7846505" y="3494798"/>
              <a:ext cx="127108" cy="131978"/>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 name="Google Shape;39;p3"/>
          <p:cNvGrpSpPr/>
          <p:nvPr/>
        </p:nvGrpSpPr>
        <p:grpSpPr>
          <a:xfrm>
            <a:off x="234989" y="2839988"/>
            <a:ext cx="1635537" cy="1783192"/>
            <a:chOff x="234989" y="2839988"/>
            <a:chExt cx="1635537" cy="1783192"/>
          </a:xfrm>
        </p:grpSpPr>
        <p:grpSp>
          <p:nvGrpSpPr>
            <p:cNvPr id="40" name="Google Shape;40;p3"/>
            <p:cNvGrpSpPr/>
            <p:nvPr/>
          </p:nvGrpSpPr>
          <p:grpSpPr>
            <a:xfrm>
              <a:off x="782412" y="4230800"/>
              <a:ext cx="593753" cy="392380"/>
              <a:chOff x="7919013" y="4383200"/>
              <a:chExt cx="593753" cy="392380"/>
            </a:xfrm>
          </p:grpSpPr>
          <p:sp>
            <p:nvSpPr>
              <p:cNvPr id="41" name="Google Shape;41;p3"/>
              <p:cNvSpPr/>
              <p:nvPr/>
            </p:nvSpPr>
            <p:spPr>
              <a:xfrm>
                <a:off x="7919013" y="4383200"/>
                <a:ext cx="131637" cy="392380"/>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sp>
            <p:nvSpPr>
              <p:cNvPr id="42" name="Google Shape;42;p3"/>
              <p:cNvSpPr/>
              <p:nvPr/>
            </p:nvSpPr>
            <p:spPr>
              <a:xfrm flipH="1">
                <a:off x="8381128" y="4383200"/>
                <a:ext cx="131637" cy="392380"/>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grpSp>
        <p:sp>
          <p:nvSpPr>
            <p:cNvPr id="43" name="Google Shape;43;p3"/>
            <p:cNvSpPr/>
            <p:nvPr/>
          </p:nvSpPr>
          <p:spPr>
            <a:xfrm rot="-8639560">
              <a:off x="305426" y="3422808"/>
              <a:ext cx="383356" cy="248314"/>
            </a:xfrm>
            <a:custGeom>
              <a:avLst/>
              <a:gdLst/>
              <a:ahLst/>
              <a:cxnLst/>
              <a:rect l="l" t="t" r="r" b="b"/>
              <a:pathLst>
                <a:path w="25146" h="16288" extrusionOk="0">
                  <a:moveTo>
                    <a:pt x="0" y="0"/>
                  </a:moveTo>
                  <a:cubicBezTo>
                    <a:pt x="9272" y="3711"/>
                    <a:pt x="18751" y="8617"/>
                    <a:pt x="25146" y="16288"/>
                  </a:cubicBezTo>
                </a:path>
              </a:pathLst>
            </a:custGeom>
            <a:noFill/>
            <a:ln w="38100" cap="rnd" cmpd="sng">
              <a:solidFill>
                <a:schemeClr val="dk1"/>
              </a:solidFill>
              <a:prstDash val="solid"/>
              <a:round/>
              <a:headEnd type="none" w="med" len="med"/>
              <a:tailEnd type="none" w="med" len="med"/>
            </a:ln>
          </p:spPr>
        </p:sp>
        <p:sp>
          <p:nvSpPr>
            <p:cNvPr id="44" name="Google Shape;44;p3"/>
            <p:cNvSpPr/>
            <p:nvPr/>
          </p:nvSpPr>
          <p:spPr>
            <a:xfrm rot="8639560" flipH="1">
              <a:off x="1450801" y="3422808"/>
              <a:ext cx="383356" cy="248314"/>
            </a:xfrm>
            <a:custGeom>
              <a:avLst/>
              <a:gdLst/>
              <a:ahLst/>
              <a:cxnLst/>
              <a:rect l="l" t="t" r="r" b="b"/>
              <a:pathLst>
                <a:path w="25146" h="16288" extrusionOk="0">
                  <a:moveTo>
                    <a:pt x="0" y="0"/>
                  </a:moveTo>
                  <a:cubicBezTo>
                    <a:pt x="9272" y="3711"/>
                    <a:pt x="18751" y="8617"/>
                    <a:pt x="25146" y="16288"/>
                  </a:cubicBezTo>
                </a:path>
              </a:pathLst>
            </a:custGeom>
            <a:noFill/>
            <a:ln w="38100" cap="rnd" cmpd="sng">
              <a:solidFill>
                <a:schemeClr val="dk1"/>
              </a:solidFill>
              <a:prstDash val="solid"/>
              <a:round/>
              <a:headEnd type="none" w="med" len="med"/>
              <a:tailEnd type="none" w="med" len="med"/>
            </a:ln>
          </p:spPr>
        </p:sp>
        <p:pic>
          <p:nvPicPr>
            <p:cNvPr id="45" name="Google Shape;45;p3"/>
            <p:cNvPicPr preferRelativeResize="0"/>
            <p:nvPr/>
          </p:nvPicPr>
          <p:blipFill>
            <a:blip r:embed="rId3">
              <a:alphaModFix/>
            </a:blip>
            <a:stretch>
              <a:fillRect/>
            </a:stretch>
          </p:blipFill>
          <p:spPr>
            <a:xfrm>
              <a:off x="234989" y="2839988"/>
              <a:ext cx="1598465" cy="1464413"/>
            </a:xfrm>
            <a:prstGeom prst="rect">
              <a:avLst/>
            </a:prstGeom>
            <a:noFill/>
            <a:ln>
              <a:noFill/>
            </a:ln>
          </p:spPr>
        </p:pic>
        <p:sp>
          <p:nvSpPr>
            <p:cNvPr id="46" name="Google Shape;46;p3"/>
            <p:cNvSpPr/>
            <p:nvPr/>
          </p:nvSpPr>
          <p:spPr>
            <a:xfrm>
              <a:off x="1154950" y="3615576"/>
              <a:ext cx="145233" cy="145740"/>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3"/>
            <p:cNvSpPr/>
            <p:nvPr/>
          </p:nvSpPr>
          <p:spPr>
            <a:xfrm>
              <a:off x="865684" y="3628099"/>
              <a:ext cx="127108" cy="131978"/>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3"/>
            <p:cNvSpPr/>
            <p:nvPr/>
          </p:nvSpPr>
          <p:spPr>
            <a:xfrm>
              <a:off x="937638" y="3714775"/>
              <a:ext cx="264300" cy="264300"/>
            </a:xfrm>
            <a:prstGeom prst="pie">
              <a:avLst>
                <a:gd name="adj1" fmla="val 0"/>
                <a:gd name="adj2" fmla="val 1085293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9" name="Google Shape;49;p3"/>
          <p:cNvPicPr preferRelativeResize="0"/>
          <p:nvPr/>
        </p:nvPicPr>
        <p:blipFill>
          <a:blip r:embed="rId4">
            <a:alphaModFix/>
          </a:blip>
          <a:stretch>
            <a:fillRect/>
          </a:stretch>
        </p:blipFill>
        <p:spPr>
          <a:xfrm>
            <a:off x="1566608" y="152400"/>
            <a:ext cx="5978616" cy="4838700"/>
          </a:xfrm>
          <a:prstGeom prst="rect">
            <a:avLst/>
          </a:prstGeom>
          <a:noFill/>
          <a:ln>
            <a:noFill/>
          </a:ln>
        </p:spPr>
      </p:pic>
      <p:sp>
        <p:nvSpPr>
          <p:cNvPr id="50" name="Google Shape;50;p3"/>
          <p:cNvSpPr txBox="1">
            <a:spLocks noGrp="1"/>
          </p:cNvSpPr>
          <p:nvPr>
            <p:ph type="ctrTitle"/>
          </p:nvPr>
        </p:nvSpPr>
        <p:spPr>
          <a:xfrm>
            <a:off x="2332650" y="1867225"/>
            <a:ext cx="4478700" cy="1007700"/>
          </a:xfrm>
          <a:prstGeom prst="rect">
            <a:avLst/>
          </a:prstGeom>
        </p:spPr>
        <p:txBody>
          <a:bodyPr spcFirstLastPara="1" wrap="square" lIns="0" tIns="0" rIns="0" bIns="0" anchor="t"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1" name="Google Shape;51;p3"/>
          <p:cNvSpPr txBox="1">
            <a:spLocks noGrp="1"/>
          </p:cNvSpPr>
          <p:nvPr>
            <p:ph type="subTitle" idx="1"/>
          </p:nvPr>
        </p:nvSpPr>
        <p:spPr>
          <a:xfrm>
            <a:off x="2332650" y="2971775"/>
            <a:ext cx="4478700" cy="304500"/>
          </a:xfrm>
          <a:prstGeom prst="rect">
            <a:avLst/>
          </a:prstGeom>
        </p:spPr>
        <p:txBody>
          <a:bodyPr spcFirstLastPara="1" wrap="square" lIns="0" tIns="0" rIns="0" bIns="0" anchor="t" anchorCtr="0">
            <a:noAutofit/>
          </a:bodyPr>
          <a:lstStyle>
            <a:lvl1pPr lvl="0" algn="ctr" rtl="0">
              <a:spcBef>
                <a:spcPts val="0"/>
              </a:spcBef>
              <a:spcAft>
                <a:spcPts val="0"/>
              </a:spcAft>
              <a:buClr>
                <a:schemeClr val="dk2"/>
              </a:buClr>
              <a:buSzPts val="1800"/>
              <a:buNone/>
              <a:defRPr sz="1800">
                <a:solidFill>
                  <a:schemeClr val="dk2"/>
                </a:solidFill>
              </a:defRPr>
            </a:lvl1pPr>
            <a:lvl2pPr lvl="1" algn="ctr" rtl="0">
              <a:spcBef>
                <a:spcPts val="800"/>
              </a:spcBef>
              <a:spcAft>
                <a:spcPts val="0"/>
              </a:spcAft>
              <a:buClr>
                <a:schemeClr val="dk2"/>
              </a:buClr>
              <a:buSzPts val="1800"/>
              <a:buNone/>
              <a:defRPr sz="1800">
                <a:solidFill>
                  <a:schemeClr val="dk2"/>
                </a:solidFill>
              </a:defRPr>
            </a:lvl2pPr>
            <a:lvl3pPr lvl="2" algn="ctr" rtl="0">
              <a:spcBef>
                <a:spcPts val="800"/>
              </a:spcBef>
              <a:spcAft>
                <a:spcPts val="0"/>
              </a:spcAft>
              <a:buClr>
                <a:schemeClr val="dk2"/>
              </a:buClr>
              <a:buSzPts val="1800"/>
              <a:buNone/>
              <a:defRPr sz="1800">
                <a:solidFill>
                  <a:schemeClr val="dk2"/>
                </a:solidFill>
              </a:defRPr>
            </a:lvl3pPr>
            <a:lvl4pPr lvl="3" algn="ctr" rtl="0">
              <a:spcBef>
                <a:spcPts val="800"/>
              </a:spcBef>
              <a:spcAft>
                <a:spcPts val="0"/>
              </a:spcAft>
              <a:buClr>
                <a:schemeClr val="dk2"/>
              </a:buClr>
              <a:buSzPts val="1800"/>
              <a:buNone/>
              <a:defRPr sz="1800">
                <a:solidFill>
                  <a:schemeClr val="dk2"/>
                </a:solidFill>
              </a:defRPr>
            </a:lvl4pPr>
            <a:lvl5pPr lvl="4" algn="ctr" rtl="0">
              <a:spcBef>
                <a:spcPts val="800"/>
              </a:spcBef>
              <a:spcAft>
                <a:spcPts val="0"/>
              </a:spcAft>
              <a:buClr>
                <a:schemeClr val="dk2"/>
              </a:buClr>
              <a:buSzPts val="1800"/>
              <a:buNone/>
              <a:defRPr sz="1800">
                <a:solidFill>
                  <a:schemeClr val="dk2"/>
                </a:solidFill>
              </a:defRPr>
            </a:lvl5pPr>
            <a:lvl6pPr lvl="5" algn="ctr" rtl="0">
              <a:spcBef>
                <a:spcPts val="800"/>
              </a:spcBef>
              <a:spcAft>
                <a:spcPts val="0"/>
              </a:spcAft>
              <a:buClr>
                <a:schemeClr val="dk2"/>
              </a:buClr>
              <a:buSzPts val="1800"/>
              <a:buNone/>
              <a:defRPr sz="1800">
                <a:solidFill>
                  <a:schemeClr val="dk2"/>
                </a:solidFill>
              </a:defRPr>
            </a:lvl6pPr>
            <a:lvl7pPr lvl="6" algn="ctr" rtl="0">
              <a:spcBef>
                <a:spcPts val="800"/>
              </a:spcBef>
              <a:spcAft>
                <a:spcPts val="0"/>
              </a:spcAft>
              <a:buClr>
                <a:schemeClr val="dk2"/>
              </a:buClr>
              <a:buSzPts val="1800"/>
              <a:buNone/>
              <a:defRPr sz="1800">
                <a:solidFill>
                  <a:schemeClr val="dk2"/>
                </a:solidFill>
              </a:defRPr>
            </a:lvl7pPr>
            <a:lvl8pPr lvl="7" algn="ctr" rtl="0">
              <a:spcBef>
                <a:spcPts val="800"/>
              </a:spcBef>
              <a:spcAft>
                <a:spcPts val="0"/>
              </a:spcAft>
              <a:buClr>
                <a:schemeClr val="dk2"/>
              </a:buClr>
              <a:buSzPts val="1800"/>
              <a:buNone/>
              <a:defRPr sz="1800">
                <a:solidFill>
                  <a:schemeClr val="dk2"/>
                </a:solidFill>
              </a:defRPr>
            </a:lvl8pPr>
            <a:lvl9pPr lvl="8" algn="ctr" rtl="0">
              <a:spcBef>
                <a:spcPts val="800"/>
              </a:spcBef>
              <a:spcAft>
                <a:spcPts val="800"/>
              </a:spcAft>
              <a:buClr>
                <a:schemeClr val="dk2"/>
              </a:buClr>
              <a:buSzPts val="1800"/>
              <a:buNone/>
              <a:defRPr sz="1800">
                <a:solidFill>
                  <a:schemeClr val="dk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52"/>
        <p:cNvGrpSpPr/>
        <p:nvPr/>
      </p:nvGrpSpPr>
      <p:grpSpPr>
        <a:xfrm>
          <a:off x="0" y="0"/>
          <a:ext cx="0" cy="0"/>
          <a:chOff x="0" y="0"/>
          <a:chExt cx="0" cy="0"/>
        </a:xfrm>
      </p:grpSpPr>
      <p:pic>
        <p:nvPicPr>
          <p:cNvPr id="53" name="Google Shape;53;p4"/>
          <p:cNvPicPr preferRelativeResize="0"/>
          <p:nvPr/>
        </p:nvPicPr>
        <p:blipFill>
          <a:blip r:embed="rId2">
            <a:alphaModFix/>
          </a:blip>
          <a:stretch>
            <a:fillRect/>
          </a:stretch>
        </p:blipFill>
        <p:spPr>
          <a:xfrm>
            <a:off x="1424513" y="275719"/>
            <a:ext cx="4757423" cy="4551961"/>
          </a:xfrm>
          <a:prstGeom prst="rect">
            <a:avLst/>
          </a:prstGeom>
          <a:noFill/>
          <a:ln>
            <a:noFill/>
          </a:ln>
        </p:spPr>
      </p:pic>
      <p:sp>
        <p:nvSpPr>
          <p:cNvPr id="54" name="Google Shape;54;p4"/>
          <p:cNvSpPr txBox="1">
            <a:spLocks noGrp="1"/>
          </p:cNvSpPr>
          <p:nvPr>
            <p:ph type="body" idx="1"/>
          </p:nvPr>
        </p:nvSpPr>
        <p:spPr>
          <a:xfrm>
            <a:off x="1821650" y="1014450"/>
            <a:ext cx="3672000" cy="3114600"/>
          </a:xfrm>
          <a:prstGeom prst="rect">
            <a:avLst/>
          </a:prstGeom>
        </p:spPr>
        <p:txBody>
          <a:bodyPr spcFirstLastPara="1" wrap="square" lIns="0" tIns="0" rIns="0" bIns="0" anchor="ctr" anchorCtr="0">
            <a:noAutofit/>
          </a:bodyPr>
          <a:lstStyle>
            <a:lvl1pPr marL="457200" lvl="0" indent="-355600" algn="ctr" rtl="0">
              <a:spcBef>
                <a:spcPts val="0"/>
              </a:spcBef>
              <a:spcAft>
                <a:spcPts val="0"/>
              </a:spcAft>
              <a:buClr>
                <a:schemeClr val="dk1"/>
              </a:buClr>
              <a:buSzPts val="2000"/>
              <a:buChar char="➜"/>
              <a:defRPr i="1">
                <a:solidFill>
                  <a:schemeClr val="dk1"/>
                </a:solidFill>
              </a:defRPr>
            </a:lvl1pPr>
            <a:lvl2pPr marL="914400" lvl="1" indent="-381000" algn="ctr" rtl="0">
              <a:spcBef>
                <a:spcPts val="800"/>
              </a:spcBef>
              <a:spcAft>
                <a:spcPts val="0"/>
              </a:spcAft>
              <a:buClr>
                <a:schemeClr val="dk1"/>
              </a:buClr>
              <a:buSzPts val="2400"/>
              <a:buChar char="-"/>
              <a:defRPr i="1">
                <a:solidFill>
                  <a:schemeClr val="dk1"/>
                </a:solidFill>
              </a:defRPr>
            </a:lvl2pPr>
            <a:lvl3pPr marL="1371600" lvl="2" indent="-381000" algn="ctr" rtl="0">
              <a:spcBef>
                <a:spcPts val="800"/>
              </a:spcBef>
              <a:spcAft>
                <a:spcPts val="0"/>
              </a:spcAft>
              <a:buClr>
                <a:schemeClr val="dk1"/>
              </a:buClr>
              <a:buSzPts val="2400"/>
              <a:buChar char="-"/>
              <a:defRPr i="1">
                <a:solidFill>
                  <a:schemeClr val="dk1"/>
                </a:solidFill>
              </a:defRPr>
            </a:lvl3pPr>
            <a:lvl4pPr marL="1828800" lvl="3" indent="-381000" algn="ctr" rtl="0">
              <a:spcBef>
                <a:spcPts val="800"/>
              </a:spcBef>
              <a:spcAft>
                <a:spcPts val="0"/>
              </a:spcAft>
              <a:buClr>
                <a:schemeClr val="dk1"/>
              </a:buClr>
              <a:buSzPts val="2400"/>
              <a:buChar char="-"/>
              <a:defRPr i="1">
                <a:solidFill>
                  <a:schemeClr val="dk1"/>
                </a:solidFill>
              </a:defRPr>
            </a:lvl4pPr>
            <a:lvl5pPr marL="2286000" lvl="4" indent="-381000" algn="ctr" rtl="0">
              <a:spcBef>
                <a:spcPts val="800"/>
              </a:spcBef>
              <a:spcAft>
                <a:spcPts val="0"/>
              </a:spcAft>
              <a:buClr>
                <a:schemeClr val="dk1"/>
              </a:buClr>
              <a:buSzPts val="2400"/>
              <a:buChar char="-"/>
              <a:defRPr i="1">
                <a:solidFill>
                  <a:schemeClr val="dk1"/>
                </a:solidFill>
              </a:defRPr>
            </a:lvl5pPr>
            <a:lvl6pPr marL="2743200" lvl="5" indent="-381000" algn="ctr" rtl="0">
              <a:spcBef>
                <a:spcPts val="800"/>
              </a:spcBef>
              <a:spcAft>
                <a:spcPts val="0"/>
              </a:spcAft>
              <a:buClr>
                <a:schemeClr val="dk1"/>
              </a:buClr>
              <a:buSzPts val="2400"/>
              <a:buChar char="-"/>
              <a:defRPr i="1">
                <a:solidFill>
                  <a:schemeClr val="dk1"/>
                </a:solidFill>
              </a:defRPr>
            </a:lvl6pPr>
            <a:lvl7pPr marL="3200400" lvl="6" indent="-381000" algn="ctr" rtl="0">
              <a:spcBef>
                <a:spcPts val="800"/>
              </a:spcBef>
              <a:spcAft>
                <a:spcPts val="0"/>
              </a:spcAft>
              <a:buClr>
                <a:schemeClr val="dk1"/>
              </a:buClr>
              <a:buSzPts val="2400"/>
              <a:buChar char="●"/>
              <a:defRPr i="1">
                <a:solidFill>
                  <a:schemeClr val="dk1"/>
                </a:solidFill>
              </a:defRPr>
            </a:lvl7pPr>
            <a:lvl8pPr marL="3657600" lvl="7" indent="-381000" algn="ctr" rtl="0">
              <a:spcBef>
                <a:spcPts val="800"/>
              </a:spcBef>
              <a:spcAft>
                <a:spcPts val="0"/>
              </a:spcAft>
              <a:buClr>
                <a:schemeClr val="dk1"/>
              </a:buClr>
              <a:buSzPts val="2400"/>
              <a:buChar char="○"/>
              <a:defRPr i="1">
                <a:solidFill>
                  <a:schemeClr val="dk1"/>
                </a:solidFill>
              </a:defRPr>
            </a:lvl8pPr>
            <a:lvl9pPr marL="4114800" lvl="8" indent="-381000" algn="ctr" rtl="0">
              <a:spcBef>
                <a:spcPts val="800"/>
              </a:spcBef>
              <a:spcAft>
                <a:spcPts val="800"/>
              </a:spcAft>
              <a:buClr>
                <a:schemeClr val="dk1"/>
              </a:buClr>
              <a:buSzPts val="2400"/>
              <a:buChar char="■"/>
              <a:defRPr i="1">
                <a:solidFill>
                  <a:schemeClr val="dk1"/>
                </a:solidFill>
              </a:defRPr>
            </a:lvl9pPr>
          </a:lstStyle>
          <a:p>
            <a:endParaRPr/>
          </a:p>
        </p:txBody>
      </p:sp>
      <p:sp>
        <p:nvSpPr>
          <p:cNvPr id="55" name="Google Shape;55;p4"/>
          <p:cNvSpPr txBox="1"/>
          <p:nvPr/>
        </p:nvSpPr>
        <p:spPr>
          <a:xfrm>
            <a:off x="2679000" y="275719"/>
            <a:ext cx="19572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600">
                <a:solidFill>
                  <a:schemeClr val="dk1"/>
                </a:solidFill>
                <a:latin typeface="Walter Turncoat"/>
                <a:ea typeface="Walter Turncoat"/>
                <a:cs typeface="Walter Turncoat"/>
                <a:sym typeface="Walter Turncoat"/>
              </a:rPr>
              <a:t>“</a:t>
            </a:r>
            <a:endParaRPr sz="9600">
              <a:solidFill>
                <a:schemeClr val="dk1"/>
              </a:solidFill>
              <a:latin typeface="Walter Turncoat"/>
              <a:ea typeface="Walter Turncoat"/>
              <a:cs typeface="Walter Turncoat"/>
              <a:sym typeface="Walter Turncoat"/>
            </a:endParaRPr>
          </a:p>
        </p:txBody>
      </p:sp>
      <p:sp>
        <p:nvSpPr>
          <p:cNvPr id="56" name="Google Shape;56;p4"/>
          <p:cNvSpPr txBox="1">
            <a:spLocks noGrp="1"/>
          </p:cNvSpPr>
          <p:nvPr>
            <p:ph type="sldNum" idx="12"/>
          </p:nvPr>
        </p:nvSpPr>
        <p:spPr>
          <a:xfrm>
            <a:off x="8404384" y="199526"/>
            <a:ext cx="548700" cy="393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57" name="Google Shape;57;p4"/>
          <p:cNvGrpSpPr/>
          <p:nvPr/>
        </p:nvGrpSpPr>
        <p:grpSpPr>
          <a:xfrm>
            <a:off x="6077345" y="2421525"/>
            <a:ext cx="1652587" cy="2191979"/>
            <a:chOff x="6077345" y="2421525"/>
            <a:chExt cx="1652587" cy="2191979"/>
          </a:xfrm>
        </p:grpSpPr>
        <p:sp>
          <p:nvSpPr>
            <p:cNvPr id="58" name="Google Shape;58;p4"/>
            <p:cNvSpPr/>
            <p:nvPr/>
          </p:nvSpPr>
          <p:spPr>
            <a:xfrm rot="-9402089">
              <a:off x="6110823" y="3129898"/>
              <a:ext cx="383368" cy="248322"/>
            </a:xfrm>
            <a:custGeom>
              <a:avLst/>
              <a:gdLst/>
              <a:ahLst/>
              <a:cxnLst/>
              <a:rect l="l" t="t" r="r" b="b"/>
              <a:pathLst>
                <a:path w="25146" h="16288" extrusionOk="0">
                  <a:moveTo>
                    <a:pt x="0" y="0"/>
                  </a:moveTo>
                  <a:cubicBezTo>
                    <a:pt x="9272" y="3711"/>
                    <a:pt x="18751" y="8617"/>
                    <a:pt x="25146" y="16288"/>
                  </a:cubicBezTo>
                </a:path>
              </a:pathLst>
            </a:custGeom>
            <a:noFill/>
            <a:ln w="38100" cap="rnd" cmpd="sng">
              <a:solidFill>
                <a:schemeClr val="dk1"/>
              </a:solidFill>
              <a:prstDash val="solid"/>
              <a:round/>
              <a:headEnd type="none" w="med" len="med"/>
              <a:tailEnd type="none" w="med" len="med"/>
            </a:ln>
          </p:spPr>
        </p:sp>
        <p:grpSp>
          <p:nvGrpSpPr>
            <p:cNvPr id="59" name="Google Shape;59;p4"/>
            <p:cNvGrpSpPr/>
            <p:nvPr/>
          </p:nvGrpSpPr>
          <p:grpSpPr>
            <a:xfrm flipH="1">
              <a:off x="6683849" y="4221134"/>
              <a:ext cx="477532" cy="392369"/>
              <a:chOff x="4104022" y="1595273"/>
              <a:chExt cx="440488" cy="361931"/>
            </a:xfrm>
          </p:grpSpPr>
          <p:sp>
            <p:nvSpPr>
              <p:cNvPr id="60" name="Google Shape;60;p4"/>
              <p:cNvSpPr/>
              <p:nvPr/>
            </p:nvSpPr>
            <p:spPr>
              <a:xfrm flipH="1">
                <a:off x="4423085" y="1595273"/>
                <a:ext cx="121425" cy="361931"/>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sp>
            <p:nvSpPr>
              <p:cNvPr id="61" name="Google Shape;61;p4"/>
              <p:cNvSpPr/>
              <p:nvPr/>
            </p:nvSpPr>
            <p:spPr>
              <a:xfrm flipH="1">
                <a:off x="4104022" y="1595273"/>
                <a:ext cx="121425" cy="361931"/>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grpSp>
        <p:pic>
          <p:nvPicPr>
            <p:cNvPr id="62" name="Google Shape;62;p4"/>
            <p:cNvPicPr preferRelativeResize="0"/>
            <p:nvPr/>
          </p:nvPicPr>
          <p:blipFill>
            <a:blip r:embed="rId3">
              <a:alphaModFix/>
            </a:blip>
            <a:stretch>
              <a:fillRect/>
            </a:stretch>
          </p:blipFill>
          <p:spPr>
            <a:xfrm>
              <a:off x="6346671" y="2421525"/>
              <a:ext cx="1151884" cy="1884475"/>
            </a:xfrm>
            <a:prstGeom prst="rect">
              <a:avLst/>
            </a:prstGeom>
            <a:noFill/>
            <a:ln>
              <a:noFill/>
            </a:ln>
          </p:spPr>
        </p:pic>
        <p:sp>
          <p:nvSpPr>
            <p:cNvPr id="63" name="Google Shape;63;p4"/>
            <p:cNvSpPr/>
            <p:nvPr/>
          </p:nvSpPr>
          <p:spPr>
            <a:xfrm rot="10145659" flipH="1">
              <a:off x="7432735" y="3653264"/>
              <a:ext cx="271074" cy="302024"/>
            </a:xfrm>
            <a:custGeom>
              <a:avLst/>
              <a:gdLst/>
              <a:ahLst/>
              <a:cxnLst/>
              <a:rect l="l" t="t" r="r" b="b"/>
              <a:pathLst>
                <a:path w="10002" h="11144" extrusionOk="0">
                  <a:moveTo>
                    <a:pt x="0" y="11144"/>
                  </a:moveTo>
                  <a:cubicBezTo>
                    <a:pt x="4895" y="10166"/>
                    <a:pt x="10002" y="4991"/>
                    <a:pt x="10002" y="0"/>
                  </a:cubicBezTo>
                </a:path>
              </a:pathLst>
            </a:custGeom>
            <a:noFill/>
            <a:ln w="38100" cap="rnd" cmpd="sng">
              <a:solidFill>
                <a:schemeClr val="dk1"/>
              </a:solidFill>
              <a:prstDash val="solid"/>
              <a:round/>
              <a:headEnd type="none" w="med" len="med"/>
              <a:tailEnd type="none" w="med" len="med"/>
            </a:ln>
          </p:spPr>
        </p:sp>
        <p:sp>
          <p:nvSpPr>
            <p:cNvPr id="64" name="Google Shape;64;p4"/>
            <p:cNvSpPr/>
            <p:nvPr/>
          </p:nvSpPr>
          <p:spPr>
            <a:xfrm>
              <a:off x="6833395" y="3388622"/>
              <a:ext cx="145233" cy="145740"/>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4"/>
            <p:cNvSpPr/>
            <p:nvPr/>
          </p:nvSpPr>
          <p:spPr>
            <a:xfrm>
              <a:off x="6534799" y="3363823"/>
              <a:ext cx="127108" cy="131978"/>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6"/>
        <p:cNvGrpSpPr/>
        <p:nvPr/>
      </p:nvGrpSpPr>
      <p:grpSpPr>
        <a:xfrm>
          <a:off x="0" y="0"/>
          <a:ext cx="0" cy="0"/>
          <a:chOff x="0" y="0"/>
          <a:chExt cx="0" cy="0"/>
        </a:xfrm>
      </p:grpSpPr>
      <p:pic>
        <p:nvPicPr>
          <p:cNvPr id="67" name="Google Shape;67;p5"/>
          <p:cNvPicPr preferRelativeResize="0"/>
          <p:nvPr/>
        </p:nvPicPr>
        <p:blipFill>
          <a:blip r:embed="rId2">
            <a:alphaModFix/>
          </a:blip>
          <a:stretch>
            <a:fillRect/>
          </a:stretch>
        </p:blipFill>
        <p:spPr>
          <a:xfrm>
            <a:off x="151795" y="152400"/>
            <a:ext cx="7293742" cy="4838700"/>
          </a:xfrm>
          <a:prstGeom prst="rect">
            <a:avLst/>
          </a:prstGeom>
          <a:noFill/>
          <a:ln>
            <a:noFill/>
          </a:ln>
        </p:spPr>
      </p:pic>
      <p:sp>
        <p:nvSpPr>
          <p:cNvPr id="68" name="Google Shape;68;p5"/>
          <p:cNvSpPr txBox="1">
            <a:spLocks noGrp="1"/>
          </p:cNvSpPr>
          <p:nvPr>
            <p:ph type="title"/>
          </p:nvPr>
        </p:nvSpPr>
        <p:spPr>
          <a:xfrm>
            <a:off x="548125" y="593125"/>
            <a:ext cx="6167100" cy="3963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a:endParaRPr/>
          </a:p>
        </p:txBody>
      </p:sp>
      <p:sp>
        <p:nvSpPr>
          <p:cNvPr id="69" name="Google Shape;69;p5"/>
          <p:cNvSpPr txBox="1">
            <a:spLocks noGrp="1"/>
          </p:cNvSpPr>
          <p:nvPr>
            <p:ph type="body" idx="1"/>
          </p:nvPr>
        </p:nvSpPr>
        <p:spPr>
          <a:xfrm>
            <a:off x="548125" y="1271600"/>
            <a:ext cx="6167100" cy="32979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70" name="Google Shape;70;p5"/>
          <p:cNvSpPr txBox="1">
            <a:spLocks noGrp="1"/>
          </p:cNvSpPr>
          <p:nvPr>
            <p:ph type="sldNum" idx="12"/>
          </p:nvPr>
        </p:nvSpPr>
        <p:spPr>
          <a:xfrm>
            <a:off x="8404384" y="199526"/>
            <a:ext cx="548700" cy="393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71" name="Google Shape;71;p5"/>
          <p:cNvGrpSpPr/>
          <p:nvPr/>
        </p:nvGrpSpPr>
        <p:grpSpPr>
          <a:xfrm>
            <a:off x="7351600" y="2783674"/>
            <a:ext cx="1613838" cy="1779823"/>
            <a:chOff x="7351600" y="2783674"/>
            <a:chExt cx="1613838" cy="1779823"/>
          </a:xfrm>
        </p:grpSpPr>
        <p:grpSp>
          <p:nvGrpSpPr>
            <p:cNvPr id="72" name="Google Shape;72;p5"/>
            <p:cNvGrpSpPr/>
            <p:nvPr/>
          </p:nvGrpSpPr>
          <p:grpSpPr>
            <a:xfrm flipH="1">
              <a:off x="7859537" y="4171128"/>
              <a:ext cx="477532" cy="392369"/>
              <a:chOff x="3019540" y="1549146"/>
              <a:chExt cx="440488" cy="361931"/>
            </a:xfrm>
          </p:grpSpPr>
          <p:sp>
            <p:nvSpPr>
              <p:cNvPr id="73" name="Google Shape;73;p5"/>
              <p:cNvSpPr/>
              <p:nvPr/>
            </p:nvSpPr>
            <p:spPr>
              <a:xfrm flipH="1">
                <a:off x="3338602" y="1549146"/>
                <a:ext cx="121425" cy="361931"/>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sp>
            <p:nvSpPr>
              <p:cNvPr id="74" name="Google Shape;74;p5"/>
              <p:cNvSpPr/>
              <p:nvPr/>
            </p:nvSpPr>
            <p:spPr>
              <a:xfrm flipH="1">
                <a:off x="3019540" y="1549146"/>
                <a:ext cx="121425" cy="361931"/>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grpSp>
        <p:pic>
          <p:nvPicPr>
            <p:cNvPr id="75" name="Google Shape;75;p5"/>
            <p:cNvPicPr preferRelativeResize="0"/>
            <p:nvPr/>
          </p:nvPicPr>
          <p:blipFill>
            <a:blip r:embed="rId3">
              <a:alphaModFix/>
            </a:blip>
            <a:stretch>
              <a:fillRect/>
            </a:stretch>
          </p:blipFill>
          <p:spPr>
            <a:xfrm>
              <a:off x="7351600" y="2783674"/>
              <a:ext cx="1457782" cy="1483911"/>
            </a:xfrm>
            <a:prstGeom prst="rect">
              <a:avLst/>
            </a:prstGeom>
            <a:noFill/>
            <a:ln>
              <a:noFill/>
            </a:ln>
          </p:spPr>
        </p:pic>
        <p:sp>
          <p:nvSpPr>
            <p:cNvPr id="76" name="Google Shape;76;p5"/>
            <p:cNvSpPr/>
            <p:nvPr/>
          </p:nvSpPr>
          <p:spPr>
            <a:xfrm rot="10145659" flipH="1">
              <a:off x="8668242" y="3860439"/>
              <a:ext cx="271074" cy="302024"/>
            </a:xfrm>
            <a:custGeom>
              <a:avLst/>
              <a:gdLst/>
              <a:ahLst/>
              <a:cxnLst/>
              <a:rect l="l" t="t" r="r" b="b"/>
              <a:pathLst>
                <a:path w="10002" h="11144" extrusionOk="0">
                  <a:moveTo>
                    <a:pt x="0" y="11144"/>
                  </a:moveTo>
                  <a:cubicBezTo>
                    <a:pt x="4895" y="10166"/>
                    <a:pt x="10002" y="4991"/>
                    <a:pt x="10002" y="0"/>
                  </a:cubicBezTo>
                </a:path>
              </a:pathLst>
            </a:custGeom>
            <a:noFill/>
            <a:ln w="38100" cap="rnd" cmpd="sng">
              <a:solidFill>
                <a:schemeClr val="dk1"/>
              </a:solidFill>
              <a:prstDash val="solid"/>
              <a:round/>
              <a:headEnd type="none" w="med" len="med"/>
              <a:tailEnd type="none" w="med" len="med"/>
            </a:ln>
          </p:spPr>
        </p:sp>
        <p:sp>
          <p:nvSpPr>
            <p:cNvPr id="77" name="Google Shape;77;p5"/>
            <p:cNvSpPr/>
            <p:nvPr/>
          </p:nvSpPr>
          <p:spPr>
            <a:xfrm>
              <a:off x="8068901" y="3595797"/>
              <a:ext cx="145233" cy="145740"/>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5"/>
            <p:cNvSpPr/>
            <p:nvPr/>
          </p:nvSpPr>
          <p:spPr>
            <a:xfrm>
              <a:off x="7770305" y="3570998"/>
              <a:ext cx="127108" cy="131978"/>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79"/>
        <p:cNvGrpSpPr/>
        <p:nvPr/>
      </p:nvGrpSpPr>
      <p:grpSpPr>
        <a:xfrm>
          <a:off x="0" y="0"/>
          <a:ext cx="0" cy="0"/>
          <a:chOff x="0" y="0"/>
          <a:chExt cx="0" cy="0"/>
        </a:xfrm>
      </p:grpSpPr>
      <p:pic>
        <p:nvPicPr>
          <p:cNvPr id="80" name="Google Shape;80;p6"/>
          <p:cNvPicPr preferRelativeResize="0"/>
          <p:nvPr/>
        </p:nvPicPr>
        <p:blipFill>
          <a:blip r:embed="rId2">
            <a:alphaModFix/>
          </a:blip>
          <a:stretch>
            <a:fillRect/>
          </a:stretch>
        </p:blipFill>
        <p:spPr>
          <a:xfrm>
            <a:off x="4393063" y="885825"/>
            <a:ext cx="3603500" cy="3738574"/>
          </a:xfrm>
          <a:prstGeom prst="rect">
            <a:avLst/>
          </a:prstGeom>
          <a:noFill/>
          <a:ln>
            <a:noFill/>
          </a:ln>
        </p:spPr>
      </p:pic>
      <p:pic>
        <p:nvPicPr>
          <p:cNvPr id="81" name="Google Shape;81;p6"/>
          <p:cNvPicPr preferRelativeResize="0"/>
          <p:nvPr/>
        </p:nvPicPr>
        <p:blipFill>
          <a:blip r:embed="rId2">
            <a:alphaModFix/>
          </a:blip>
          <a:stretch>
            <a:fillRect/>
          </a:stretch>
        </p:blipFill>
        <p:spPr>
          <a:xfrm flipH="1">
            <a:off x="1147438" y="1314450"/>
            <a:ext cx="3603500" cy="3538551"/>
          </a:xfrm>
          <a:prstGeom prst="rect">
            <a:avLst/>
          </a:prstGeom>
          <a:noFill/>
          <a:ln>
            <a:noFill/>
          </a:ln>
        </p:spPr>
      </p:pic>
      <p:sp>
        <p:nvSpPr>
          <p:cNvPr id="82" name="Google Shape;82;p6"/>
          <p:cNvSpPr txBox="1">
            <a:spLocks noGrp="1"/>
          </p:cNvSpPr>
          <p:nvPr>
            <p:ph type="title"/>
          </p:nvPr>
        </p:nvSpPr>
        <p:spPr>
          <a:xfrm>
            <a:off x="1488450" y="243075"/>
            <a:ext cx="6167100" cy="396300"/>
          </a:xfrm>
          <a:prstGeom prst="rect">
            <a:avLst/>
          </a:prstGeom>
        </p:spPr>
        <p:txBody>
          <a:bodyPr spcFirstLastPara="1" wrap="square" lIns="0" tIns="0" rIns="0" bIns="0"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83" name="Google Shape;83;p6"/>
          <p:cNvSpPr txBox="1">
            <a:spLocks noGrp="1"/>
          </p:cNvSpPr>
          <p:nvPr>
            <p:ph type="body" idx="1"/>
          </p:nvPr>
        </p:nvSpPr>
        <p:spPr>
          <a:xfrm>
            <a:off x="1693075" y="1618400"/>
            <a:ext cx="2509800" cy="28893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84" name="Google Shape;84;p6"/>
          <p:cNvSpPr txBox="1">
            <a:spLocks noGrp="1"/>
          </p:cNvSpPr>
          <p:nvPr>
            <p:ph type="body" idx="2"/>
          </p:nvPr>
        </p:nvSpPr>
        <p:spPr>
          <a:xfrm>
            <a:off x="4939924" y="1313600"/>
            <a:ext cx="2509800" cy="28893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85" name="Google Shape;85;p6"/>
          <p:cNvSpPr txBox="1">
            <a:spLocks noGrp="1"/>
          </p:cNvSpPr>
          <p:nvPr>
            <p:ph type="sldNum" idx="12"/>
          </p:nvPr>
        </p:nvSpPr>
        <p:spPr>
          <a:xfrm>
            <a:off x="8404384" y="199526"/>
            <a:ext cx="548700" cy="393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86" name="Google Shape;86;p6"/>
          <p:cNvGrpSpPr/>
          <p:nvPr/>
        </p:nvGrpSpPr>
        <p:grpSpPr>
          <a:xfrm>
            <a:off x="7863411" y="2967400"/>
            <a:ext cx="1420590" cy="1275975"/>
            <a:chOff x="7863411" y="2967400"/>
            <a:chExt cx="1420590" cy="1275975"/>
          </a:xfrm>
        </p:grpSpPr>
        <p:grpSp>
          <p:nvGrpSpPr>
            <p:cNvPr id="87" name="Google Shape;87;p6"/>
            <p:cNvGrpSpPr/>
            <p:nvPr/>
          </p:nvGrpSpPr>
          <p:grpSpPr>
            <a:xfrm>
              <a:off x="8277250" y="3881444"/>
              <a:ext cx="440488" cy="361931"/>
              <a:chOff x="8277250" y="3881444"/>
              <a:chExt cx="440488" cy="361931"/>
            </a:xfrm>
          </p:grpSpPr>
          <p:sp>
            <p:nvSpPr>
              <p:cNvPr id="88" name="Google Shape;88;p6"/>
              <p:cNvSpPr/>
              <p:nvPr/>
            </p:nvSpPr>
            <p:spPr>
              <a:xfrm>
                <a:off x="8277250" y="3881444"/>
                <a:ext cx="121425" cy="361931"/>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sp>
            <p:nvSpPr>
              <p:cNvPr id="89" name="Google Shape;89;p6"/>
              <p:cNvSpPr/>
              <p:nvPr/>
            </p:nvSpPr>
            <p:spPr>
              <a:xfrm>
                <a:off x="8596313" y="3881444"/>
                <a:ext cx="121425" cy="361931"/>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grpSp>
        <p:pic>
          <p:nvPicPr>
            <p:cNvPr id="90" name="Google Shape;90;p6"/>
            <p:cNvPicPr preferRelativeResize="0"/>
            <p:nvPr/>
          </p:nvPicPr>
          <p:blipFill>
            <a:blip r:embed="rId3">
              <a:alphaModFix/>
            </a:blip>
            <a:stretch>
              <a:fillRect/>
            </a:stretch>
          </p:blipFill>
          <p:spPr>
            <a:xfrm>
              <a:off x="7863411" y="2967400"/>
              <a:ext cx="1420590" cy="982427"/>
            </a:xfrm>
            <a:prstGeom prst="rect">
              <a:avLst/>
            </a:prstGeom>
            <a:noFill/>
            <a:ln>
              <a:noFill/>
            </a:ln>
          </p:spPr>
        </p:pic>
        <p:sp>
          <p:nvSpPr>
            <p:cNvPr id="91" name="Google Shape;91;p6"/>
            <p:cNvSpPr/>
            <p:nvPr/>
          </p:nvSpPr>
          <p:spPr>
            <a:xfrm>
              <a:off x="8535376" y="3335872"/>
              <a:ext cx="145233" cy="145740"/>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6"/>
            <p:cNvSpPr/>
            <p:nvPr/>
          </p:nvSpPr>
          <p:spPr>
            <a:xfrm>
              <a:off x="8236780" y="3311073"/>
              <a:ext cx="127108" cy="131978"/>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3" name="Google Shape;93;p6"/>
          <p:cNvGrpSpPr/>
          <p:nvPr/>
        </p:nvGrpSpPr>
        <p:grpSpPr>
          <a:xfrm>
            <a:off x="-207150" y="2962110"/>
            <a:ext cx="1286833" cy="1586084"/>
            <a:chOff x="-207150" y="2962110"/>
            <a:chExt cx="1286833" cy="1586084"/>
          </a:xfrm>
        </p:grpSpPr>
        <p:grpSp>
          <p:nvGrpSpPr>
            <p:cNvPr id="94" name="Google Shape;94;p6"/>
            <p:cNvGrpSpPr/>
            <p:nvPr/>
          </p:nvGrpSpPr>
          <p:grpSpPr>
            <a:xfrm>
              <a:off x="120475" y="4186263"/>
              <a:ext cx="547675" cy="361931"/>
              <a:chOff x="120475" y="4186263"/>
              <a:chExt cx="547675" cy="361931"/>
            </a:xfrm>
          </p:grpSpPr>
          <p:sp>
            <p:nvSpPr>
              <p:cNvPr id="95" name="Google Shape;95;p6"/>
              <p:cNvSpPr/>
              <p:nvPr/>
            </p:nvSpPr>
            <p:spPr>
              <a:xfrm>
                <a:off x="120475" y="4186263"/>
                <a:ext cx="121425" cy="361931"/>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sp>
            <p:nvSpPr>
              <p:cNvPr id="96" name="Google Shape;96;p6"/>
              <p:cNvSpPr/>
              <p:nvPr/>
            </p:nvSpPr>
            <p:spPr>
              <a:xfrm flipH="1">
                <a:off x="546725" y="4186263"/>
                <a:ext cx="121425" cy="361931"/>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grpSp>
        <p:pic>
          <p:nvPicPr>
            <p:cNvPr id="97" name="Google Shape;97;p6"/>
            <p:cNvPicPr preferRelativeResize="0"/>
            <p:nvPr/>
          </p:nvPicPr>
          <p:blipFill>
            <a:blip r:embed="rId4">
              <a:alphaModFix/>
            </a:blip>
            <a:stretch>
              <a:fillRect/>
            </a:stretch>
          </p:blipFill>
          <p:spPr>
            <a:xfrm>
              <a:off x="-207150" y="2962110"/>
              <a:ext cx="1286833" cy="1305290"/>
            </a:xfrm>
            <a:prstGeom prst="rect">
              <a:avLst/>
            </a:prstGeom>
            <a:noFill/>
            <a:ln>
              <a:noFill/>
            </a:ln>
          </p:spPr>
        </p:pic>
        <p:sp>
          <p:nvSpPr>
            <p:cNvPr id="98" name="Google Shape;98;p6"/>
            <p:cNvSpPr/>
            <p:nvPr/>
          </p:nvSpPr>
          <p:spPr>
            <a:xfrm rot="10576116">
              <a:off x="213730" y="3649426"/>
              <a:ext cx="145541" cy="146049"/>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6"/>
            <p:cNvSpPr/>
            <p:nvPr/>
          </p:nvSpPr>
          <p:spPr>
            <a:xfrm rot="10598995">
              <a:off x="532326" y="3669443"/>
              <a:ext cx="127326" cy="132204"/>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6"/>
            <p:cNvSpPr/>
            <p:nvPr/>
          </p:nvSpPr>
          <p:spPr>
            <a:xfrm rot="2878168">
              <a:off x="140003" y="3477827"/>
              <a:ext cx="592515" cy="660127"/>
            </a:xfrm>
            <a:custGeom>
              <a:avLst/>
              <a:gdLst/>
              <a:ahLst/>
              <a:cxnLst/>
              <a:rect l="l" t="t" r="r" b="b"/>
              <a:pathLst>
                <a:path w="10002" h="11144" extrusionOk="0">
                  <a:moveTo>
                    <a:pt x="0" y="11144"/>
                  </a:moveTo>
                  <a:cubicBezTo>
                    <a:pt x="4895" y="10166"/>
                    <a:pt x="10002" y="4991"/>
                    <a:pt x="10002" y="0"/>
                  </a:cubicBezTo>
                </a:path>
              </a:pathLst>
            </a:custGeom>
            <a:noFill/>
            <a:ln w="38100" cap="rnd" cmpd="sng">
              <a:solidFill>
                <a:schemeClr val="lt1"/>
              </a:solidFill>
              <a:prstDash val="solid"/>
              <a:round/>
              <a:headEnd type="none" w="med" len="med"/>
              <a:tailEnd type="none" w="med" len="med"/>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01"/>
        <p:cNvGrpSpPr/>
        <p:nvPr/>
      </p:nvGrpSpPr>
      <p:grpSpPr>
        <a:xfrm>
          <a:off x="0" y="0"/>
          <a:ext cx="0" cy="0"/>
          <a:chOff x="0" y="0"/>
          <a:chExt cx="0" cy="0"/>
        </a:xfrm>
      </p:grpSpPr>
      <p:pic>
        <p:nvPicPr>
          <p:cNvPr id="102" name="Google Shape;102;p7"/>
          <p:cNvPicPr preferRelativeResize="0"/>
          <p:nvPr/>
        </p:nvPicPr>
        <p:blipFill>
          <a:blip r:embed="rId2">
            <a:alphaModFix/>
          </a:blip>
          <a:stretch>
            <a:fillRect/>
          </a:stretch>
        </p:blipFill>
        <p:spPr>
          <a:xfrm>
            <a:off x="151795" y="152400"/>
            <a:ext cx="7293742" cy="4838700"/>
          </a:xfrm>
          <a:prstGeom prst="rect">
            <a:avLst/>
          </a:prstGeom>
          <a:noFill/>
          <a:ln>
            <a:noFill/>
          </a:ln>
        </p:spPr>
      </p:pic>
      <p:sp>
        <p:nvSpPr>
          <p:cNvPr id="103" name="Google Shape;103;p7"/>
          <p:cNvSpPr txBox="1">
            <a:spLocks noGrp="1"/>
          </p:cNvSpPr>
          <p:nvPr>
            <p:ph type="title"/>
          </p:nvPr>
        </p:nvSpPr>
        <p:spPr>
          <a:xfrm>
            <a:off x="548125" y="593125"/>
            <a:ext cx="6167100" cy="3963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4" name="Google Shape;104;p7"/>
          <p:cNvSpPr txBox="1">
            <a:spLocks noGrp="1"/>
          </p:cNvSpPr>
          <p:nvPr>
            <p:ph type="body" idx="1"/>
          </p:nvPr>
        </p:nvSpPr>
        <p:spPr>
          <a:xfrm>
            <a:off x="548125" y="1271600"/>
            <a:ext cx="1921200" cy="33075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105" name="Google Shape;105;p7"/>
          <p:cNvSpPr txBox="1">
            <a:spLocks noGrp="1"/>
          </p:cNvSpPr>
          <p:nvPr>
            <p:ph type="body" idx="2"/>
          </p:nvPr>
        </p:nvSpPr>
        <p:spPr>
          <a:xfrm>
            <a:off x="2671075" y="1271600"/>
            <a:ext cx="1921200" cy="33075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106" name="Google Shape;106;p7"/>
          <p:cNvSpPr txBox="1">
            <a:spLocks noGrp="1"/>
          </p:cNvSpPr>
          <p:nvPr>
            <p:ph type="sldNum" idx="12"/>
          </p:nvPr>
        </p:nvSpPr>
        <p:spPr>
          <a:xfrm>
            <a:off x="8404384" y="199526"/>
            <a:ext cx="548700" cy="393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07" name="Google Shape;107;p7"/>
          <p:cNvSpPr txBox="1">
            <a:spLocks noGrp="1"/>
          </p:cNvSpPr>
          <p:nvPr>
            <p:ph type="body" idx="3"/>
          </p:nvPr>
        </p:nvSpPr>
        <p:spPr>
          <a:xfrm>
            <a:off x="4794026" y="1271600"/>
            <a:ext cx="1921200" cy="33075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grpSp>
        <p:nvGrpSpPr>
          <p:cNvPr id="108" name="Google Shape;108;p7"/>
          <p:cNvGrpSpPr/>
          <p:nvPr/>
        </p:nvGrpSpPr>
        <p:grpSpPr>
          <a:xfrm>
            <a:off x="7403272" y="2876096"/>
            <a:ext cx="1631625" cy="1782785"/>
            <a:chOff x="7403272" y="2876096"/>
            <a:chExt cx="1631625" cy="1782785"/>
          </a:xfrm>
        </p:grpSpPr>
        <p:sp>
          <p:nvSpPr>
            <p:cNvPr id="109" name="Google Shape;109;p7"/>
            <p:cNvSpPr/>
            <p:nvPr/>
          </p:nvSpPr>
          <p:spPr>
            <a:xfrm rot="5652216" flipH="1">
              <a:off x="7426337" y="4025462"/>
              <a:ext cx="250048" cy="278597"/>
            </a:xfrm>
            <a:custGeom>
              <a:avLst/>
              <a:gdLst/>
              <a:ahLst/>
              <a:cxnLst/>
              <a:rect l="l" t="t" r="r" b="b"/>
              <a:pathLst>
                <a:path w="10002" h="11144" extrusionOk="0">
                  <a:moveTo>
                    <a:pt x="0" y="11144"/>
                  </a:moveTo>
                  <a:cubicBezTo>
                    <a:pt x="4895" y="10166"/>
                    <a:pt x="10002" y="4991"/>
                    <a:pt x="10002" y="0"/>
                  </a:cubicBezTo>
                </a:path>
              </a:pathLst>
            </a:custGeom>
            <a:noFill/>
            <a:ln w="38100" cap="rnd" cmpd="sng">
              <a:solidFill>
                <a:schemeClr val="dk1"/>
              </a:solidFill>
              <a:prstDash val="solid"/>
              <a:round/>
              <a:headEnd type="none" w="med" len="med"/>
              <a:tailEnd type="none" w="med" len="med"/>
            </a:ln>
          </p:spPr>
        </p:sp>
        <p:sp>
          <p:nvSpPr>
            <p:cNvPr id="110" name="Google Shape;110;p7"/>
            <p:cNvSpPr/>
            <p:nvPr/>
          </p:nvSpPr>
          <p:spPr>
            <a:xfrm rot="682371">
              <a:off x="8759823" y="3818276"/>
              <a:ext cx="250059" cy="278610"/>
            </a:xfrm>
            <a:custGeom>
              <a:avLst/>
              <a:gdLst/>
              <a:ahLst/>
              <a:cxnLst/>
              <a:rect l="l" t="t" r="r" b="b"/>
              <a:pathLst>
                <a:path w="10002" h="11144" extrusionOk="0">
                  <a:moveTo>
                    <a:pt x="0" y="11144"/>
                  </a:moveTo>
                  <a:cubicBezTo>
                    <a:pt x="4895" y="10166"/>
                    <a:pt x="10002" y="4991"/>
                    <a:pt x="10002" y="0"/>
                  </a:cubicBezTo>
                </a:path>
              </a:pathLst>
            </a:custGeom>
            <a:noFill/>
            <a:ln w="38100" cap="rnd" cmpd="sng">
              <a:solidFill>
                <a:schemeClr val="dk1"/>
              </a:solidFill>
              <a:prstDash val="solid"/>
              <a:round/>
              <a:headEnd type="none" w="med" len="med"/>
              <a:tailEnd type="none" w="med" len="med"/>
            </a:ln>
          </p:spPr>
        </p:sp>
        <p:sp>
          <p:nvSpPr>
            <p:cNvPr id="111" name="Google Shape;111;p7"/>
            <p:cNvSpPr/>
            <p:nvPr/>
          </p:nvSpPr>
          <p:spPr>
            <a:xfrm>
              <a:off x="7919513" y="4266500"/>
              <a:ext cx="131637" cy="392380"/>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sp>
          <p:nvSpPr>
            <p:cNvPr id="112" name="Google Shape;112;p7"/>
            <p:cNvSpPr/>
            <p:nvPr/>
          </p:nvSpPr>
          <p:spPr>
            <a:xfrm flipH="1">
              <a:off x="8381628" y="4266500"/>
              <a:ext cx="131637" cy="392380"/>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pic>
          <p:nvPicPr>
            <p:cNvPr id="113" name="Google Shape;113;p7"/>
            <p:cNvPicPr preferRelativeResize="0"/>
            <p:nvPr/>
          </p:nvPicPr>
          <p:blipFill>
            <a:blip r:embed="rId3">
              <a:alphaModFix/>
            </a:blip>
            <a:stretch>
              <a:fillRect/>
            </a:stretch>
          </p:blipFill>
          <p:spPr>
            <a:xfrm>
              <a:off x="7445529" y="2876096"/>
              <a:ext cx="1541746" cy="1505664"/>
            </a:xfrm>
            <a:prstGeom prst="rect">
              <a:avLst/>
            </a:prstGeom>
            <a:noFill/>
            <a:ln>
              <a:noFill/>
            </a:ln>
          </p:spPr>
        </p:pic>
        <p:sp>
          <p:nvSpPr>
            <p:cNvPr id="114" name="Google Shape;114;p7"/>
            <p:cNvSpPr/>
            <p:nvPr/>
          </p:nvSpPr>
          <p:spPr>
            <a:xfrm rot="-372207">
              <a:off x="8259436" y="3705061"/>
              <a:ext cx="146088" cy="146598"/>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7"/>
            <p:cNvSpPr/>
            <p:nvPr/>
          </p:nvSpPr>
          <p:spPr>
            <a:xfrm rot="-335960">
              <a:off x="7958498" y="3711971"/>
              <a:ext cx="127095" cy="131964"/>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7"/>
            <p:cNvSpPr/>
            <p:nvPr/>
          </p:nvSpPr>
          <p:spPr>
            <a:xfrm>
              <a:off x="8101006" y="3969538"/>
              <a:ext cx="139200" cy="2073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7"/>
        <p:cNvGrpSpPr/>
        <p:nvPr/>
      </p:nvGrpSpPr>
      <p:grpSpPr>
        <a:xfrm>
          <a:off x="0" y="0"/>
          <a:ext cx="0" cy="0"/>
          <a:chOff x="0" y="0"/>
          <a:chExt cx="0" cy="0"/>
        </a:xfrm>
      </p:grpSpPr>
      <p:pic>
        <p:nvPicPr>
          <p:cNvPr id="118" name="Google Shape;118;p8"/>
          <p:cNvPicPr preferRelativeResize="0"/>
          <p:nvPr/>
        </p:nvPicPr>
        <p:blipFill>
          <a:blip r:embed="rId2">
            <a:alphaModFix/>
          </a:blip>
          <a:stretch>
            <a:fillRect/>
          </a:stretch>
        </p:blipFill>
        <p:spPr>
          <a:xfrm>
            <a:off x="151795" y="152400"/>
            <a:ext cx="7293742" cy="4838700"/>
          </a:xfrm>
          <a:prstGeom prst="rect">
            <a:avLst/>
          </a:prstGeom>
          <a:noFill/>
          <a:ln>
            <a:noFill/>
          </a:ln>
        </p:spPr>
      </p:pic>
      <p:sp>
        <p:nvSpPr>
          <p:cNvPr id="119" name="Google Shape;119;p8"/>
          <p:cNvSpPr txBox="1">
            <a:spLocks noGrp="1"/>
          </p:cNvSpPr>
          <p:nvPr>
            <p:ph type="title"/>
          </p:nvPr>
        </p:nvSpPr>
        <p:spPr>
          <a:xfrm>
            <a:off x="548125" y="593125"/>
            <a:ext cx="6167100" cy="3963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0" name="Google Shape;120;p8"/>
          <p:cNvSpPr txBox="1">
            <a:spLocks noGrp="1"/>
          </p:cNvSpPr>
          <p:nvPr>
            <p:ph type="sldNum" idx="12"/>
          </p:nvPr>
        </p:nvSpPr>
        <p:spPr>
          <a:xfrm>
            <a:off x="8404384" y="199526"/>
            <a:ext cx="548700" cy="393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121" name="Google Shape;121;p8"/>
          <p:cNvGrpSpPr/>
          <p:nvPr/>
        </p:nvGrpSpPr>
        <p:grpSpPr>
          <a:xfrm>
            <a:off x="7445525" y="3242253"/>
            <a:ext cx="1588153" cy="1365478"/>
            <a:chOff x="7445525" y="3242253"/>
            <a:chExt cx="1588153" cy="1365478"/>
          </a:xfrm>
        </p:grpSpPr>
        <p:sp>
          <p:nvSpPr>
            <p:cNvPr id="122" name="Google Shape;122;p8"/>
            <p:cNvSpPr/>
            <p:nvPr/>
          </p:nvSpPr>
          <p:spPr>
            <a:xfrm rot="-5872103">
              <a:off x="8672932" y="4104027"/>
              <a:ext cx="250054" cy="278604"/>
            </a:xfrm>
            <a:custGeom>
              <a:avLst/>
              <a:gdLst/>
              <a:ahLst/>
              <a:cxnLst/>
              <a:rect l="l" t="t" r="r" b="b"/>
              <a:pathLst>
                <a:path w="10002" h="11144" extrusionOk="0">
                  <a:moveTo>
                    <a:pt x="0" y="11144"/>
                  </a:moveTo>
                  <a:cubicBezTo>
                    <a:pt x="4895" y="10166"/>
                    <a:pt x="10002" y="4991"/>
                    <a:pt x="10002" y="0"/>
                  </a:cubicBezTo>
                </a:path>
              </a:pathLst>
            </a:custGeom>
            <a:noFill/>
            <a:ln w="38100" cap="rnd" cmpd="sng">
              <a:solidFill>
                <a:schemeClr val="dk1"/>
              </a:solidFill>
              <a:prstDash val="solid"/>
              <a:round/>
              <a:headEnd type="none" w="med" len="med"/>
              <a:tailEnd type="none" w="med" len="med"/>
            </a:ln>
          </p:spPr>
        </p:sp>
        <p:grpSp>
          <p:nvGrpSpPr>
            <p:cNvPr id="123" name="Google Shape;123;p8"/>
            <p:cNvGrpSpPr/>
            <p:nvPr/>
          </p:nvGrpSpPr>
          <p:grpSpPr>
            <a:xfrm>
              <a:off x="7865288" y="4245800"/>
              <a:ext cx="440488" cy="361931"/>
              <a:chOff x="7865288" y="4245800"/>
              <a:chExt cx="440488" cy="361931"/>
            </a:xfrm>
          </p:grpSpPr>
          <p:sp>
            <p:nvSpPr>
              <p:cNvPr id="124" name="Google Shape;124;p8"/>
              <p:cNvSpPr/>
              <p:nvPr/>
            </p:nvSpPr>
            <p:spPr>
              <a:xfrm>
                <a:off x="7865288" y="4245800"/>
                <a:ext cx="121425" cy="361931"/>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sp>
            <p:nvSpPr>
              <p:cNvPr id="125" name="Google Shape;125;p8"/>
              <p:cNvSpPr/>
              <p:nvPr/>
            </p:nvSpPr>
            <p:spPr>
              <a:xfrm>
                <a:off x="8184350" y="4245800"/>
                <a:ext cx="121425" cy="361931"/>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grpSp>
        <p:pic>
          <p:nvPicPr>
            <p:cNvPr id="126" name="Google Shape;126;p8"/>
            <p:cNvPicPr preferRelativeResize="0"/>
            <p:nvPr/>
          </p:nvPicPr>
          <p:blipFill>
            <a:blip r:embed="rId3">
              <a:alphaModFix/>
            </a:blip>
            <a:stretch>
              <a:fillRect/>
            </a:stretch>
          </p:blipFill>
          <p:spPr>
            <a:xfrm>
              <a:off x="7445525" y="3242253"/>
              <a:ext cx="1588153" cy="1098310"/>
            </a:xfrm>
            <a:prstGeom prst="rect">
              <a:avLst/>
            </a:prstGeom>
            <a:noFill/>
            <a:ln>
              <a:noFill/>
            </a:ln>
          </p:spPr>
        </p:pic>
        <p:sp>
          <p:nvSpPr>
            <p:cNvPr id="127" name="Google Shape;127;p8"/>
            <p:cNvSpPr/>
            <p:nvPr/>
          </p:nvSpPr>
          <p:spPr>
            <a:xfrm>
              <a:off x="8118901" y="3800197"/>
              <a:ext cx="145233" cy="145740"/>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8"/>
            <p:cNvSpPr/>
            <p:nvPr/>
          </p:nvSpPr>
          <p:spPr>
            <a:xfrm>
              <a:off x="7820305" y="3775398"/>
              <a:ext cx="127108" cy="131978"/>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8"/>
            <p:cNvSpPr/>
            <p:nvPr/>
          </p:nvSpPr>
          <p:spPr>
            <a:xfrm rot="-1604051">
              <a:off x="8055619" y="3998073"/>
              <a:ext cx="123815" cy="80218"/>
            </a:xfrm>
            <a:custGeom>
              <a:avLst/>
              <a:gdLst/>
              <a:ahLst/>
              <a:cxnLst/>
              <a:rect l="l" t="t" r="r" b="b"/>
              <a:pathLst>
                <a:path w="25146" h="16288" extrusionOk="0">
                  <a:moveTo>
                    <a:pt x="0" y="0"/>
                  </a:moveTo>
                  <a:cubicBezTo>
                    <a:pt x="9272" y="3711"/>
                    <a:pt x="18751" y="8617"/>
                    <a:pt x="25146" y="16288"/>
                  </a:cubicBezTo>
                </a:path>
              </a:pathLst>
            </a:custGeom>
            <a:noFill/>
            <a:ln w="38100" cap="rnd" cmpd="sng">
              <a:solidFill>
                <a:schemeClr val="lt1"/>
              </a:solidFill>
              <a:prstDash val="solid"/>
              <a:round/>
              <a:headEnd type="none" w="med" len="med"/>
              <a:tailEnd type="none" w="med" len="med"/>
            </a:ln>
          </p:spPr>
        </p:sp>
        <p:sp>
          <p:nvSpPr>
            <p:cNvPr id="130" name="Google Shape;130;p8"/>
            <p:cNvSpPr/>
            <p:nvPr/>
          </p:nvSpPr>
          <p:spPr>
            <a:xfrm>
              <a:off x="7606243" y="4075800"/>
              <a:ext cx="383500" cy="87900"/>
            </a:xfrm>
            <a:custGeom>
              <a:avLst/>
              <a:gdLst/>
              <a:ahLst/>
              <a:cxnLst/>
              <a:rect l="l" t="t" r="r" b="b"/>
              <a:pathLst>
                <a:path w="15340" h="3516" extrusionOk="0">
                  <a:moveTo>
                    <a:pt x="142" y="0"/>
                  </a:moveTo>
                  <a:cubicBezTo>
                    <a:pt x="-1459" y="4812"/>
                    <a:pt x="11754" y="4305"/>
                    <a:pt x="15340" y="719"/>
                  </a:cubicBezTo>
                </a:path>
              </a:pathLst>
            </a:custGeom>
            <a:noFill/>
            <a:ln w="38100" cap="rnd" cmpd="sng">
              <a:solidFill>
                <a:schemeClr val="dk1"/>
              </a:solidFill>
              <a:prstDash val="solid"/>
              <a:round/>
              <a:headEnd type="none" w="med" len="med"/>
              <a:tailEnd type="none" w="med" len="med"/>
            </a:ln>
          </p:spPr>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 Round">
  <p:cSld name="TITLE_ONLY_1">
    <p:spTree>
      <p:nvGrpSpPr>
        <p:cNvPr id="1" name="Shape 131"/>
        <p:cNvGrpSpPr/>
        <p:nvPr/>
      </p:nvGrpSpPr>
      <p:grpSpPr>
        <a:xfrm>
          <a:off x="0" y="0"/>
          <a:ext cx="0" cy="0"/>
          <a:chOff x="0" y="0"/>
          <a:chExt cx="0" cy="0"/>
        </a:xfrm>
      </p:grpSpPr>
      <p:pic>
        <p:nvPicPr>
          <p:cNvPr id="132" name="Google Shape;132;p9"/>
          <p:cNvPicPr preferRelativeResize="0"/>
          <p:nvPr/>
        </p:nvPicPr>
        <p:blipFill>
          <a:blip r:embed="rId2">
            <a:alphaModFix/>
          </a:blip>
          <a:stretch>
            <a:fillRect/>
          </a:stretch>
        </p:blipFill>
        <p:spPr>
          <a:xfrm>
            <a:off x="197168" y="199525"/>
            <a:ext cx="7222809" cy="4791576"/>
          </a:xfrm>
          <a:prstGeom prst="rect">
            <a:avLst/>
          </a:prstGeom>
          <a:noFill/>
          <a:ln>
            <a:noFill/>
          </a:ln>
        </p:spPr>
      </p:pic>
      <p:sp>
        <p:nvSpPr>
          <p:cNvPr id="133" name="Google Shape;133;p9"/>
          <p:cNvSpPr txBox="1">
            <a:spLocks noGrp="1"/>
          </p:cNvSpPr>
          <p:nvPr>
            <p:ph type="title"/>
          </p:nvPr>
        </p:nvSpPr>
        <p:spPr>
          <a:xfrm>
            <a:off x="1345400" y="774100"/>
            <a:ext cx="4641000" cy="3963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4" name="Google Shape;134;p9"/>
          <p:cNvSpPr txBox="1">
            <a:spLocks noGrp="1"/>
          </p:cNvSpPr>
          <p:nvPr>
            <p:ph type="sldNum" idx="12"/>
          </p:nvPr>
        </p:nvSpPr>
        <p:spPr>
          <a:xfrm>
            <a:off x="8404384" y="199526"/>
            <a:ext cx="548700" cy="393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135" name="Google Shape;135;p9"/>
          <p:cNvGrpSpPr/>
          <p:nvPr/>
        </p:nvGrpSpPr>
        <p:grpSpPr>
          <a:xfrm>
            <a:off x="7342057" y="3031993"/>
            <a:ext cx="1613321" cy="1704313"/>
            <a:chOff x="7342057" y="3031993"/>
            <a:chExt cx="1613321" cy="1704313"/>
          </a:xfrm>
        </p:grpSpPr>
        <p:sp>
          <p:nvSpPr>
            <p:cNvPr id="136" name="Google Shape;136;p9"/>
            <p:cNvSpPr/>
            <p:nvPr/>
          </p:nvSpPr>
          <p:spPr>
            <a:xfrm>
              <a:off x="7655725" y="4421975"/>
              <a:ext cx="278600" cy="300050"/>
            </a:xfrm>
            <a:custGeom>
              <a:avLst/>
              <a:gdLst/>
              <a:ahLst/>
              <a:cxnLst/>
              <a:rect l="l" t="t" r="r" b="b"/>
              <a:pathLst>
                <a:path w="11144" h="12002" extrusionOk="0">
                  <a:moveTo>
                    <a:pt x="11144" y="0"/>
                  </a:moveTo>
                  <a:lnTo>
                    <a:pt x="3429" y="12002"/>
                  </a:lnTo>
                  <a:lnTo>
                    <a:pt x="0" y="9144"/>
                  </a:lnTo>
                </a:path>
              </a:pathLst>
            </a:custGeom>
            <a:noFill/>
            <a:ln w="38100" cap="rnd" cmpd="sng">
              <a:solidFill>
                <a:schemeClr val="dk1"/>
              </a:solidFill>
              <a:prstDash val="solid"/>
              <a:round/>
              <a:headEnd type="none" w="med" len="med"/>
              <a:tailEnd type="none" w="med" len="med"/>
            </a:ln>
          </p:spPr>
        </p:sp>
        <p:sp>
          <p:nvSpPr>
            <p:cNvPr id="137" name="Google Shape;137;p9"/>
            <p:cNvSpPr/>
            <p:nvPr/>
          </p:nvSpPr>
          <p:spPr>
            <a:xfrm>
              <a:off x="8085538" y="4374375"/>
              <a:ext cx="121425" cy="361931"/>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pic>
          <p:nvPicPr>
            <p:cNvPr id="138" name="Google Shape;138;p9"/>
            <p:cNvPicPr preferRelativeResize="0"/>
            <p:nvPr/>
          </p:nvPicPr>
          <p:blipFill>
            <a:blip r:embed="rId3">
              <a:alphaModFix/>
            </a:blip>
            <a:stretch>
              <a:fillRect/>
            </a:stretch>
          </p:blipFill>
          <p:spPr>
            <a:xfrm>
              <a:off x="7342057" y="3031993"/>
              <a:ext cx="1407681" cy="1459257"/>
            </a:xfrm>
            <a:prstGeom prst="rect">
              <a:avLst/>
            </a:prstGeom>
            <a:noFill/>
            <a:ln>
              <a:noFill/>
            </a:ln>
          </p:spPr>
        </p:pic>
        <p:sp>
          <p:nvSpPr>
            <p:cNvPr id="139" name="Google Shape;139;p9"/>
            <p:cNvSpPr/>
            <p:nvPr/>
          </p:nvSpPr>
          <p:spPr>
            <a:xfrm>
              <a:off x="8073651" y="3564447"/>
              <a:ext cx="145233" cy="145740"/>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9"/>
            <p:cNvSpPr/>
            <p:nvPr/>
          </p:nvSpPr>
          <p:spPr>
            <a:xfrm>
              <a:off x="7775055" y="3539648"/>
              <a:ext cx="127108" cy="131978"/>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9"/>
            <p:cNvSpPr/>
            <p:nvPr/>
          </p:nvSpPr>
          <p:spPr>
            <a:xfrm rot="-702395">
              <a:off x="8679665" y="3633972"/>
              <a:ext cx="250050" cy="278600"/>
            </a:xfrm>
            <a:custGeom>
              <a:avLst/>
              <a:gdLst/>
              <a:ahLst/>
              <a:cxnLst/>
              <a:rect l="l" t="t" r="r" b="b"/>
              <a:pathLst>
                <a:path w="10002" h="11144" extrusionOk="0">
                  <a:moveTo>
                    <a:pt x="0" y="11144"/>
                  </a:moveTo>
                  <a:cubicBezTo>
                    <a:pt x="4895" y="10166"/>
                    <a:pt x="10002" y="4991"/>
                    <a:pt x="10002" y="0"/>
                  </a:cubicBezTo>
                </a:path>
              </a:pathLst>
            </a:custGeom>
            <a:noFill/>
            <a:ln w="38100" cap="rnd" cmpd="sng">
              <a:solidFill>
                <a:schemeClr val="dk1"/>
              </a:solidFill>
              <a:prstDash val="solid"/>
              <a:round/>
              <a:headEnd type="none" w="med" len="med"/>
              <a:tailEnd type="none" w="med" len="med"/>
            </a:ln>
          </p:spPr>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2"/>
        <p:cNvGrpSpPr/>
        <p:nvPr/>
      </p:nvGrpSpPr>
      <p:grpSpPr>
        <a:xfrm>
          <a:off x="0" y="0"/>
          <a:ext cx="0" cy="0"/>
          <a:chOff x="0" y="0"/>
          <a:chExt cx="0" cy="0"/>
        </a:xfrm>
      </p:grpSpPr>
      <p:pic>
        <p:nvPicPr>
          <p:cNvPr id="143" name="Google Shape;143;p10"/>
          <p:cNvPicPr preferRelativeResize="0"/>
          <p:nvPr/>
        </p:nvPicPr>
        <p:blipFill>
          <a:blip r:embed="rId2">
            <a:alphaModFix/>
          </a:blip>
          <a:stretch>
            <a:fillRect/>
          </a:stretch>
        </p:blipFill>
        <p:spPr>
          <a:xfrm>
            <a:off x="151795" y="152400"/>
            <a:ext cx="7293742" cy="4838700"/>
          </a:xfrm>
          <a:prstGeom prst="rect">
            <a:avLst/>
          </a:prstGeom>
          <a:noFill/>
          <a:ln>
            <a:noFill/>
          </a:ln>
        </p:spPr>
      </p:pic>
      <p:sp>
        <p:nvSpPr>
          <p:cNvPr id="144" name="Google Shape;144;p10"/>
          <p:cNvSpPr txBox="1">
            <a:spLocks noGrp="1"/>
          </p:cNvSpPr>
          <p:nvPr>
            <p:ph type="body" idx="1"/>
          </p:nvPr>
        </p:nvSpPr>
        <p:spPr>
          <a:xfrm>
            <a:off x="435775" y="4406300"/>
            <a:ext cx="6350700" cy="315600"/>
          </a:xfrm>
          <a:prstGeom prst="rect">
            <a:avLst/>
          </a:prstGeom>
        </p:spPr>
        <p:txBody>
          <a:bodyPr spcFirstLastPara="1" wrap="square" lIns="0" tIns="0" rIns="0" bIns="0" anchor="t" anchorCtr="0">
            <a:noAutofit/>
          </a:bodyPr>
          <a:lstStyle>
            <a:lvl1pPr marL="457200" lvl="0" indent="-228600" rtl="0">
              <a:spcBef>
                <a:spcPts val="0"/>
              </a:spcBef>
              <a:spcAft>
                <a:spcPts val="800"/>
              </a:spcAft>
              <a:buSzPts val="1800"/>
              <a:buNone/>
              <a:defRPr sz="1800"/>
            </a:lvl1pPr>
          </a:lstStyle>
          <a:p>
            <a:endParaRPr/>
          </a:p>
        </p:txBody>
      </p:sp>
      <p:sp>
        <p:nvSpPr>
          <p:cNvPr id="145" name="Google Shape;145;p10"/>
          <p:cNvSpPr txBox="1">
            <a:spLocks noGrp="1"/>
          </p:cNvSpPr>
          <p:nvPr>
            <p:ph type="sldNum" idx="12"/>
          </p:nvPr>
        </p:nvSpPr>
        <p:spPr>
          <a:xfrm>
            <a:off x="8404384" y="199526"/>
            <a:ext cx="548700" cy="393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146" name="Google Shape;146;p10"/>
          <p:cNvGrpSpPr/>
          <p:nvPr/>
        </p:nvGrpSpPr>
        <p:grpSpPr>
          <a:xfrm>
            <a:off x="7185170" y="2671550"/>
            <a:ext cx="1677505" cy="2096681"/>
            <a:chOff x="7185170" y="2671550"/>
            <a:chExt cx="1677505" cy="2096681"/>
          </a:xfrm>
        </p:grpSpPr>
        <p:sp>
          <p:nvSpPr>
            <p:cNvPr id="147" name="Google Shape;147;p10"/>
            <p:cNvSpPr/>
            <p:nvPr/>
          </p:nvSpPr>
          <p:spPr>
            <a:xfrm>
              <a:off x="7185170" y="4136225"/>
              <a:ext cx="430080" cy="200025"/>
            </a:xfrm>
            <a:custGeom>
              <a:avLst/>
              <a:gdLst/>
              <a:ahLst/>
              <a:cxnLst/>
              <a:rect l="l" t="t" r="r" b="b"/>
              <a:pathLst>
                <a:path w="12288" h="5715" extrusionOk="0">
                  <a:moveTo>
                    <a:pt x="12288" y="0"/>
                  </a:moveTo>
                  <a:cubicBezTo>
                    <a:pt x="9576" y="3613"/>
                    <a:pt x="4517" y="5715"/>
                    <a:pt x="0" y="5715"/>
                  </a:cubicBezTo>
                </a:path>
              </a:pathLst>
            </a:custGeom>
            <a:noFill/>
            <a:ln w="38100" cap="rnd" cmpd="sng">
              <a:solidFill>
                <a:schemeClr val="dk1"/>
              </a:solidFill>
              <a:prstDash val="solid"/>
              <a:round/>
              <a:headEnd type="none" w="med" len="med"/>
              <a:tailEnd type="none" w="med" len="med"/>
            </a:ln>
          </p:spPr>
        </p:sp>
        <p:sp>
          <p:nvSpPr>
            <p:cNvPr id="148" name="Google Shape;148;p10"/>
            <p:cNvSpPr/>
            <p:nvPr/>
          </p:nvSpPr>
          <p:spPr>
            <a:xfrm>
              <a:off x="8608225" y="4085363"/>
              <a:ext cx="254450" cy="250875"/>
            </a:xfrm>
            <a:custGeom>
              <a:avLst/>
              <a:gdLst/>
              <a:ahLst/>
              <a:cxnLst/>
              <a:rect l="l" t="t" r="r" b="b"/>
              <a:pathLst>
                <a:path w="10178" h="10035" extrusionOk="0">
                  <a:moveTo>
                    <a:pt x="0" y="1177"/>
                  </a:moveTo>
                  <a:cubicBezTo>
                    <a:pt x="2720" y="-862"/>
                    <a:pt x="9177" y="-121"/>
                    <a:pt x="10001" y="3177"/>
                  </a:cubicBezTo>
                  <a:cubicBezTo>
                    <a:pt x="10708" y="6006"/>
                    <a:pt x="7488" y="10035"/>
                    <a:pt x="4572" y="10035"/>
                  </a:cubicBezTo>
                </a:path>
              </a:pathLst>
            </a:custGeom>
            <a:noFill/>
            <a:ln w="38100" cap="rnd" cmpd="sng">
              <a:solidFill>
                <a:schemeClr val="dk1"/>
              </a:solidFill>
              <a:prstDash val="solid"/>
              <a:round/>
              <a:headEnd type="none" w="med" len="med"/>
              <a:tailEnd type="none" w="med" len="med"/>
            </a:ln>
          </p:spPr>
        </p:sp>
        <p:sp>
          <p:nvSpPr>
            <p:cNvPr id="149" name="Google Shape;149;p10"/>
            <p:cNvSpPr/>
            <p:nvPr/>
          </p:nvSpPr>
          <p:spPr>
            <a:xfrm>
              <a:off x="7891813" y="4406300"/>
              <a:ext cx="121425" cy="361931"/>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sp>
          <p:nvSpPr>
            <p:cNvPr id="150" name="Google Shape;150;p10"/>
            <p:cNvSpPr/>
            <p:nvPr/>
          </p:nvSpPr>
          <p:spPr>
            <a:xfrm>
              <a:off x="8210875" y="4406300"/>
              <a:ext cx="121425" cy="361931"/>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pic>
          <p:nvPicPr>
            <p:cNvPr id="151" name="Google Shape;151;p10"/>
            <p:cNvPicPr preferRelativeResize="0"/>
            <p:nvPr/>
          </p:nvPicPr>
          <p:blipFill>
            <a:blip r:embed="rId3">
              <a:alphaModFix/>
            </a:blip>
            <a:stretch>
              <a:fillRect/>
            </a:stretch>
          </p:blipFill>
          <p:spPr>
            <a:xfrm>
              <a:off x="7536121" y="2671550"/>
              <a:ext cx="1151884" cy="1884475"/>
            </a:xfrm>
            <a:prstGeom prst="rect">
              <a:avLst/>
            </a:prstGeom>
            <a:noFill/>
            <a:ln>
              <a:noFill/>
            </a:ln>
          </p:spPr>
        </p:pic>
        <p:sp>
          <p:nvSpPr>
            <p:cNvPr id="152" name="Google Shape;152;p10"/>
            <p:cNvSpPr/>
            <p:nvPr/>
          </p:nvSpPr>
          <p:spPr>
            <a:xfrm>
              <a:off x="8118926" y="3754947"/>
              <a:ext cx="145233" cy="145740"/>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10"/>
            <p:cNvSpPr/>
            <p:nvPr/>
          </p:nvSpPr>
          <p:spPr>
            <a:xfrm>
              <a:off x="7820330" y="3730148"/>
              <a:ext cx="127108" cy="131978"/>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10"/>
            <p:cNvSpPr/>
            <p:nvPr/>
          </p:nvSpPr>
          <p:spPr>
            <a:xfrm rot="7381212">
              <a:off x="8216847" y="4057606"/>
              <a:ext cx="123784" cy="80190"/>
            </a:xfrm>
            <a:custGeom>
              <a:avLst/>
              <a:gdLst/>
              <a:ahLst/>
              <a:cxnLst/>
              <a:rect l="l" t="t" r="r" b="b"/>
              <a:pathLst>
                <a:path w="25146" h="16288" extrusionOk="0">
                  <a:moveTo>
                    <a:pt x="0" y="0"/>
                  </a:moveTo>
                  <a:cubicBezTo>
                    <a:pt x="9272" y="3711"/>
                    <a:pt x="18751" y="8617"/>
                    <a:pt x="25146" y="16288"/>
                  </a:cubicBezTo>
                </a:path>
              </a:pathLst>
            </a:custGeom>
            <a:noFill/>
            <a:ln w="38100" cap="rnd" cmpd="sng">
              <a:solidFill>
                <a:schemeClr val="lt1"/>
              </a:solidFill>
              <a:prstDash val="solid"/>
              <a:round/>
              <a:headEnd type="none" w="med" len="med"/>
              <a:tailEnd type="none" w="med" len="med"/>
            </a:ln>
          </p:spPr>
        </p:sp>
        <p:sp>
          <p:nvSpPr>
            <p:cNvPr id="155" name="Google Shape;155;p10"/>
            <p:cNvSpPr/>
            <p:nvPr/>
          </p:nvSpPr>
          <p:spPr>
            <a:xfrm>
              <a:off x="8068455" y="3653557"/>
              <a:ext cx="347296" cy="348508"/>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no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10"/>
            <p:cNvSpPr/>
            <p:nvPr/>
          </p:nvSpPr>
          <p:spPr>
            <a:xfrm>
              <a:off x="7687269" y="3637756"/>
              <a:ext cx="305060" cy="316748"/>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no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10"/>
            <p:cNvSpPr/>
            <p:nvPr/>
          </p:nvSpPr>
          <p:spPr>
            <a:xfrm>
              <a:off x="7990150" y="3797472"/>
              <a:ext cx="82950" cy="15000"/>
            </a:xfrm>
            <a:custGeom>
              <a:avLst/>
              <a:gdLst/>
              <a:ahLst/>
              <a:cxnLst/>
              <a:rect l="l" t="t" r="r" b="b"/>
              <a:pathLst>
                <a:path w="3318" h="600" extrusionOk="0">
                  <a:moveTo>
                    <a:pt x="0" y="600"/>
                  </a:moveTo>
                  <a:cubicBezTo>
                    <a:pt x="955" y="38"/>
                    <a:pt x="2431" y="-279"/>
                    <a:pt x="3318" y="386"/>
                  </a:cubicBezTo>
                </a:path>
              </a:pathLst>
            </a:custGeom>
            <a:noFill/>
            <a:ln w="38100" cap="rnd" cmpd="sng">
              <a:solidFill>
                <a:schemeClr val="lt1"/>
              </a:solidFill>
              <a:prstDash val="solid"/>
              <a:round/>
              <a:headEnd type="none" w="med" len="med"/>
              <a:tailEnd type="none" w="med" len="med"/>
            </a:ln>
          </p:spPr>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8125" y="593125"/>
            <a:ext cx="6167100" cy="396300"/>
          </a:xfrm>
          <a:prstGeom prst="rect">
            <a:avLst/>
          </a:prstGeom>
          <a:noFill/>
          <a:ln>
            <a:noFill/>
          </a:ln>
        </p:spPr>
        <p:txBody>
          <a:bodyPr spcFirstLastPara="1" wrap="square" lIns="0" tIns="0" rIns="0" bIns="0" anchor="t" anchorCtr="0">
            <a:noAutofit/>
          </a:bodyPr>
          <a:lstStyle>
            <a:lvl1pPr lvl="0" rtl="0">
              <a:lnSpc>
                <a:spcPct val="90000"/>
              </a:lnSpc>
              <a:spcBef>
                <a:spcPts val="0"/>
              </a:spcBef>
              <a:spcAft>
                <a:spcPts val="0"/>
              </a:spcAft>
              <a:buClr>
                <a:schemeClr val="dk1"/>
              </a:buClr>
              <a:buSzPts val="3000"/>
              <a:buFont typeface="Walter Turncoat"/>
              <a:buNone/>
              <a:defRPr sz="3000">
                <a:solidFill>
                  <a:schemeClr val="dk1"/>
                </a:solidFill>
                <a:latin typeface="Walter Turncoat"/>
                <a:ea typeface="Walter Turncoat"/>
                <a:cs typeface="Walter Turncoat"/>
                <a:sym typeface="Walter Turncoat"/>
              </a:defRPr>
            </a:lvl1pPr>
            <a:lvl2pPr lvl="1" rtl="0">
              <a:lnSpc>
                <a:spcPct val="90000"/>
              </a:lnSpc>
              <a:spcBef>
                <a:spcPts val="0"/>
              </a:spcBef>
              <a:spcAft>
                <a:spcPts val="0"/>
              </a:spcAft>
              <a:buClr>
                <a:schemeClr val="dk1"/>
              </a:buClr>
              <a:buSzPts val="3000"/>
              <a:buFont typeface="Walter Turncoat"/>
              <a:buNone/>
              <a:defRPr sz="3000">
                <a:solidFill>
                  <a:schemeClr val="dk1"/>
                </a:solidFill>
                <a:latin typeface="Walter Turncoat"/>
                <a:ea typeface="Walter Turncoat"/>
                <a:cs typeface="Walter Turncoat"/>
                <a:sym typeface="Walter Turncoat"/>
              </a:defRPr>
            </a:lvl2pPr>
            <a:lvl3pPr lvl="2" rtl="0">
              <a:lnSpc>
                <a:spcPct val="90000"/>
              </a:lnSpc>
              <a:spcBef>
                <a:spcPts val="0"/>
              </a:spcBef>
              <a:spcAft>
                <a:spcPts val="0"/>
              </a:spcAft>
              <a:buClr>
                <a:schemeClr val="dk1"/>
              </a:buClr>
              <a:buSzPts val="3000"/>
              <a:buFont typeface="Walter Turncoat"/>
              <a:buNone/>
              <a:defRPr sz="3000">
                <a:solidFill>
                  <a:schemeClr val="dk1"/>
                </a:solidFill>
                <a:latin typeface="Walter Turncoat"/>
                <a:ea typeface="Walter Turncoat"/>
                <a:cs typeface="Walter Turncoat"/>
                <a:sym typeface="Walter Turncoat"/>
              </a:defRPr>
            </a:lvl3pPr>
            <a:lvl4pPr lvl="3" rtl="0">
              <a:lnSpc>
                <a:spcPct val="90000"/>
              </a:lnSpc>
              <a:spcBef>
                <a:spcPts val="0"/>
              </a:spcBef>
              <a:spcAft>
                <a:spcPts val="0"/>
              </a:spcAft>
              <a:buClr>
                <a:schemeClr val="dk1"/>
              </a:buClr>
              <a:buSzPts val="3000"/>
              <a:buFont typeface="Walter Turncoat"/>
              <a:buNone/>
              <a:defRPr sz="3000">
                <a:solidFill>
                  <a:schemeClr val="dk1"/>
                </a:solidFill>
                <a:latin typeface="Walter Turncoat"/>
                <a:ea typeface="Walter Turncoat"/>
                <a:cs typeface="Walter Turncoat"/>
                <a:sym typeface="Walter Turncoat"/>
              </a:defRPr>
            </a:lvl4pPr>
            <a:lvl5pPr lvl="4" rtl="0">
              <a:lnSpc>
                <a:spcPct val="90000"/>
              </a:lnSpc>
              <a:spcBef>
                <a:spcPts val="0"/>
              </a:spcBef>
              <a:spcAft>
                <a:spcPts val="0"/>
              </a:spcAft>
              <a:buClr>
                <a:schemeClr val="dk1"/>
              </a:buClr>
              <a:buSzPts val="3000"/>
              <a:buFont typeface="Walter Turncoat"/>
              <a:buNone/>
              <a:defRPr sz="3000">
                <a:solidFill>
                  <a:schemeClr val="dk1"/>
                </a:solidFill>
                <a:latin typeface="Walter Turncoat"/>
                <a:ea typeface="Walter Turncoat"/>
                <a:cs typeface="Walter Turncoat"/>
                <a:sym typeface="Walter Turncoat"/>
              </a:defRPr>
            </a:lvl5pPr>
            <a:lvl6pPr lvl="5" rtl="0">
              <a:lnSpc>
                <a:spcPct val="90000"/>
              </a:lnSpc>
              <a:spcBef>
                <a:spcPts val="0"/>
              </a:spcBef>
              <a:spcAft>
                <a:spcPts val="0"/>
              </a:spcAft>
              <a:buClr>
                <a:schemeClr val="dk1"/>
              </a:buClr>
              <a:buSzPts val="3000"/>
              <a:buFont typeface="Walter Turncoat"/>
              <a:buNone/>
              <a:defRPr sz="3000">
                <a:solidFill>
                  <a:schemeClr val="dk1"/>
                </a:solidFill>
                <a:latin typeface="Walter Turncoat"/>
                <a:ea typeface="Walter Turncoat"/>
                <a:cs typeface="Walter Turncoat"/>
                <a:sym typeface="Walter Turncoat"/>
              </a:defRPr>
            </a:lvl6pPr>
            <a:lvl7pPr lvl="6" rtl="0">
              <a:lnSpc>
                <a:spcPct val="90000"/>
              </a:lnSpc>
              <a:spcBef>
                <a:spcPts val="0"/>
              </a:spcBef>
              <a:spcAft>
                <a:spcPts val="0"/>
              </a:spcAft>
              <a:buClr>
                <a:schemeClr val="dk1"/>
              </a:buClr>
              <a:buSzPts val="3000"/>
              <a:buFont typeface="Walter Turncoat"/>
              <a:buNone/>
              <a:defRPr sz="3000">
                <a:solidFill>
                  <a:schemeClr val="dk1"/>
                </a:solidFill>
                <a:latin typeface="Walter Turncoat"/>
                <a:ea typeface="Walter Turncoat"/>
                <a:cs typeface="Walter Turncoat"/>
                <a:sym typeface="Walter Turncoat"/>
              </a:defRPr>
            </a:lvl7pPr>
            <a:lvl8pPr lvl="7" rtl="0">
              <a:lnSpc>
                <a:spcPct val="90000"/>
              </a:lnSpc>
              <a:spcBef>
                <a:spcPts val="0"/>
              </a:spcBef>
              <a:spcAft>
                <a:spcPts val="0"/>
              </a:spcAft>
              <a:buClr>
                <a:schemeClr val="dk1"/>
              </a:buClr>
              <a:buSzPts val="3000"/>
              <a:buFont typeface="Walter Turncoat"/>
              <a:buNone/>
              <a:defRPr sz="3000">
                <a:solidFill>
                  <a:schemeClr val="dk1"/>
                </a:solidFill>
                <a:latin typeface="Walter Turncoat"/>
                <a:ea typeface="Walter Turncoat"/>
                <a:cs typeface="Walter Turncoat"/>
                <a:sym typeface="Walter Turncoat"/>
              </a:defRPr>
            </a:lvl8pPr>
            <a:lvl9pPr lvl="8" rtl="0">
              <a:lnSpc>
                <a:spcPct val="90000"/>
              </a:lnSpc>
              <a:spcBef>
                <a:spcPts val="0"/>
              </a:spcBef>
              <a:spcAft>
                <a:spcPts val="0"/>
              </a:spcAft>
              <a:buClr>
                <a:schemeClr val="dk1"/>
              </a:buClr>
              <a:buSzPts val="3000"/>
              <a:buFont typeface="Walter Turncoat"/>
              <a:buNone/>
              <a:defRPr sz="3000">
                <a:solidFill>
                  <a:schemeClr val="dk1"/>
                </a:solidFill>
                <a:latin typeface="Walter Turncoat"/>
                <a:ea typeface="Walter Turncoat"/>
                <a:cs typeface="Walter Turncoat"/>
                <a:sym typeface="Walter Turncoat"/>
              </a:defRPr>
            </a:lvl9pPr>
          </a:lstStyle>
          <a:p>
            <a:endParaRPr/>
          </a:p>
        </p:txBody>
      </p:sp>
      <p:sp>
        <p:nvSpPr>
          <p:cNvPr id="7" name="Google Shape;7;p1"/>
          <p:cNvSpPr txBox="1">
            <a:spLocks noGrp="1"/>
          </p:cNvSpPr>
          <p:nvPr>
            <p:ph type="body" idx="1"/>
          </p:nvPr>
        </p:nvSpPr>
        <p:spPr>
          <a:xfrm>
            <a:off x="548125" y="1271600"/>
            <a:ext cx="6167100" cy="3297900"/>
          </a:xfrm>
          <a:prstGeom prst="rect">
            <a:avLst/>
          </a:prstGeom>
          <a:noFill/>
          <a:ln>
            <a:noFill/>
          </a:ln>
        </p:spPr>
        <p:txBody>
          <a:bodyPr spcFirstLastPara="1" wrap="square" lIns="0" tIns="0" rIns="0" bIns="0" anchor="t" anchorCtr="0">
            <a:noAutofit/>
          </a:bodyPr>
          <a:lstStyle>
            <a:lvl1pPr marL="457200" lvl="0" indent="-355600" rtl="0">
              <a:lnSpc>
                <a:spcPct val="115000"/>
              </a:lnSpc>
              <a:spcBef>
                <a:spcPts val="0"/>
              </a:spcBef>
              <a:spcAft>
                <a:spcPts val="0"/>
              </a:spcAft>
              <a:buClr>
                <a:schemeClr val="accent1"/>
              </a:buClr>
              <a:buSzPts val="2000"/>
              <a:buFont typeface="Nunito"/>
              <a:buChar char="➜"/>
              <a:defRPr sz="2400">
                <a:solidFill>
                  <a:schemeClr val="dk2"/>
                </a:solidFill>
                <a:latin typeface="Nunito"/>
                <a:ea typeface="Nunito"/>
                <a:cs typeface="Nunito"/>
                <a:sym typeface="Nunito"/>
              </a:defRPr>
            </a:lvl1pPr>
            <a:lvl2pPr marL="914400" lvl="1" indent="-381000" rtl="0">
              <a:lnSpc>
                <a:spcPct val="115000"/>
              </a:lnSpc>
              <a:spcBef>
                <a:spcPts val="800"/>
              </a:spcBef>
              <a:spcAft>
                <a:spcPts val="0"/>
              </a:spcAft>
              <a:buClr>
                <a:schemeClr val="accent1"/>
              </a:buClr>
              <a:buSzPts val="2400"/>
              <a:buFont typeface="Nunito"/>
              <a:buChar char="-"/>
              <a:defRPr sz="2400">
                <a:solidFill>
                  <a:schemeClr val="dk2"/>
                </a:solidFill>
                <a:latin typeface="Nunito"/>
                <a:ea typeface="Nunito"/>
                <a:cs typeface="Nunito"/>
                <a:sym typeface="Nunito"/>
              </a:defRPr>
            </a:lvl2pPr>
            <a:lvl3pPr marL="1371600" lvl="2" indent="-381000" rtl="0">
              <a:lnSpc>
                <a:spcPct val="115000"/>
              </a:lnSpc>
              <a:spcBef>
                <a:spcPts val="800"/>
              </a:spcBef>
              <a:spcAft>
                <a:spcPts val="0"/>
              </a:spcAft>
              <a:buClr>
                <a:schemeClr val="accent1"/>
              </a:buClr>
              <a:buSzPts val="2400"/>
              <a:buFont typeface="Nunito"/>
              <a:buChar char="-"/>
              <a:defRPr sz="2400">
                <a:solidFill>
                  <a:schemeClr val="dk2"/>
                </a:solidFill>
                <a:latin typeface="Nunito"/>
                <a:ea typeface="Nunito"/>
                <a:cs typeface="Nunito"/>
                <a:sym typeface="Nunito"/>
              </a:defRPr>
            </a:lvl3pPr>
            <a:lvl4pPr marL="1828800" lvl="3" indent="-381000" rtl="0">
              <a:lnSpc>
                <a:spcPct val="115000"/>
              </a:lnSpc>
              <a:spcBef>
                <a:spcPts val="800"/>
              </a:spcBef>
              <a:spcAft>
                <a:spcPts val="0"/>
              </a:spcAft>
              <a:buClr>
                <a:schemeClr val="dk2"/>
              </a:buClr>
              <a:buSzPts val="2400"/>
              <a:buFont typeface="Nunito"/>
              <a:buChar char="-"/>
              <a:defRPr sz="2400">
                <a:solidFill>
                  <a:schemeClr val="dk2"/>
                </a:solidFill>
                <a:latin typeface="Nunito"/>
                <a:ea typeface="Nunito"/>
                <a:cs typeface="Nunito"/>
                <a:sym typeface="Nunito"/>
              </a:defRPr>
            </a:lvl4pPr>
            <a:lvl5pPr marL="2286000" lvl="4" indent="-381000" rtl="0">
              <a:lnSpc>
                <a:spcPct val="115000"/>
              </a:lnSpc>
              <a:spcBef>
                <a:spcPts val="800"/>
              </a:spcBef>
              <a:spcAft>
                <a:spcPts val="0"/>
              </a:spcAft>
              <a:buClr>
                <a:schemeClr val="dk2"/>
              </a:buClr>
              <a:buSzPts val="2400"/>
              <a:buFont typeface="Nunito"/>
              <a:buChar char="-"/>
              <a:defRPr sz="2400">
                <a:solidFill>
                  <a:schemeClr val="dk2"/>
                </a:solidFill>
                <a:latin typeface="Nunito"/>
                <a:ea typeface="Nunito"/>
                <a:cs typeface="Nunito"/>
                <a:sym typeface="Nunito"/>
              </a:defRPr>
            </a:lvl5pPr>
            <a:lvl6pPr marL="2743200" lvl="5" indent="-381000" rtl="0">
              <a:lnSpc>
                <a:spcPct val="115000"/>
              </a:lnSpc>
              <a:spcBef>
                <a:spcPts val="800"/>
              </a:spcBef>
              <a:spcAft>
                <a:spcPts val="0"/>
              </a:spcAft>
              <a:buClr>
                <a:schemeClr val="dk2"/>
              </a:buClr>
              <a:buSzPts val="2400"/>
              <a:buFont typeface="Nunito"/>
              <a:buChar char="-"/>
              <a:defRPr sz="2400">
                <a:solidFill>
                  <a:schemeClr val="dk2"/>
                </a:solidFill>
                <a:latin typeface="Nunito"/>
                <a:ea typeface="Nunito"/>
                <a:cs typeface="Nunito"/>
                <a:sym typeface="Nunito"/>
              </a:defRPr>
            </a:lvl6pPr>
            <a:lvl7pPr marL="3200400" lvl="6" indent="-381000" rtl="0">
              <a:lnSpc>
                <a:spcPct val="115000"/>
              </a:lnSpc>
              <a:spcBef>
                <a:spcPts val="800"/>
              </a:spcBef>
              <a:spcAft>
                <a:spcPts val="0"/>
              </a:spcAft>
              <a:buClr>
                <a:schemeClr val="dk2"/>
              </a:buClr>
              <a:buSzPts val="2400"/>
              <a:buFont typeface="Nunito"/>
              <a:buChar char="●"/>
              <a:defRPr sz="2400">
                <a:solidFill>
                  <a:schemeClr val="dk2"/>
                </a:solidFill>
                <a:latin typeface="Nunito"/>
                <a:ea typeface="Nunito"/>
                <a:cs typeface="Nunito"/>
                <a:sym typeface="Nunito"/>
              </a:defRPr>
            </a:lvl7pPr>
            <a:lvl8pPr marL="3657600" lvl="7" indent="-381000" rtl="0">
              <a:lnSpc>
                <a:spcPct val="115000"/>
              </a:lnSpc>
              <a:spcBef>
                <a:spcPts val="800"/>
              </a:spcBef>
              <a:spcAft>
                <a:spcPts val="0"/>
              </a:spcAft>
              <a:buClr>
                <a:schemeClr val="dk2"/>
              </a:buClr>
              <a:buSzPts val="2400"/>
              <a:buFont typeface="Nunito"/>
              <a:buChar char="○"/>
              <a:defRPr sz="2400">
                <a:solidFill>
                  <a:schemeClr val="dk2"/>
                </a:solidFill>
                <a:latin typeface="Nunito"/>
                <a:ea typeface="Nunito"/>
                <a:cs typeface="Nunito"/>
                <a:sym typeface="Nunito"/>
              </a:defRPr>
            </a:lvl8pPr>
            <a:lvl9pPr marL="4114800" lvl="8" indent="-381000" rtl="0">
              <a:lnSpc>
                <a:spcPct val="115000"/>
              </a:lnSpc>
              <a:spcBef>
                <a:spcPts val="800"/>
              </a:spcBef>
              <a:spcAft>
                <a:spcPts val="800"/>
              </a:spcAft>
              <a:buClr>
                <a:schemeClr val="dk2"/>
              </a:buClr>
              <a:buSzPts val="2400"/>
              <a:buFont typeface="Nunito"/>
              <a:buChar char="■"/>
              <a:defRPr sz="24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04384" y="199526"/>
            <a:ext cx="548700" cy="393600"/>
          </a:xfrm>
          <a:prstGeom prst="rect">
            <a:avLst/>
          </a:prstGeom>
          <a:noFill/>
          <a:ln>
            <a:noFill/>
          </a:ln>
        </p:spPr>
        <p:txBody>
          <a:bodyPr spcFirstLastPara="1" wrap="square" lIns="0" tIns="0" rIns="0" bIns="0" anchor="t" anchorCtr="0">
            <a:noAutofit/>
          </a:bodyPr>
          <a:lstStyle>
            <a:lvl1pPr lvl="0" algn="r" rtl="0">
              <a:buNone/>
              <a:defRPr sz="1300">
                <a:solidFill>
                  <a:schemeClr val="lt2"/>
                </a:solidFill>
                <a:latin typeface="Walter Turncoat"/>
                <a:ea typeface="Walter Turncoat"/>
                <a:cs typeface="Walter Turncoat"/>
                <a:sym typeface="Walter Turncoat"/>
              </a:defRPr>
            </a:lvl1pPr>
            <a:lvl2pPr lvl="1" algn="r" rtl="0">
              <a:buNone/>
              <a:defRPr sz="1300">
                <a:solidFill>
                  <a:schemeClr val="lt2"/>
                </a:solidFill>
                <a:latin typeface="Walter Turncoat"/>
                <a:ea typeface="Walter Turncoat"/>
                <a:cs typeface="Walter Turncoat"/>
                <a:sym typeface="Walter Turncoat"/>
              </a:defRPr>
            </a:lvl2pPr>
            <a:lvl3pPr lvl="2" algn="r" rtl="0">
              <a:buNone/>
              <a:defRPr sz="1300">
                <a:solidFill>
                  <a:schemeClr val="lt2"/>
                </a:solidFill>
                <a:latin typeface="Walter Turncoat"/>
                <a:ea typeface="Walter Turncoat"/>
                <a:cs typeface="Walter Turncoat"/>
                <a:sym typeface="Walter Turncoat"/>
              </a:defRPr>
            </a:lvl3pPr>
            <a:lvl4pPr lvl="3" algn="r" rtl="0">
              <a:buNone/>
              <a:defRPr sz="1300">
                <a:solidFill>
                  <a:schemeClr val="lt2"/>
                </a:solidFill>
                <a:latin typeface="Walter Turncoat"/>
                <a:ea typeface="Walter Turncoat"/>
                <a:cs typeface="Walter Turncoat"/>
                <a:sym typeface="Walter Turncoat"/>
              </a:defRPr>
            </a:lvl4pPr>
            <a:lvl5pPr lvl="4" algn="r" rtl="0">
              <a:buNone/>
              <a:defRPr sz="1300">
                <a:solidFill>
                  <a:schemeClr val="lt2"/>
                </a:solidFill>
                <a:latin typeface="Walter Turncoat"/>
                <a:ea typeface="Walter Turncoat"/>
                <a:cs typeface="Walter Turncoat"/>
                <a:sym typeface="Walter Turncoat"/>
              </a:defRPr>
            </a:lvl5pPr>
            <a:lvl6pPr lvl="5" algn="r" rtl="0">
              <a:buNone/>
              <a:defRPr sz="1300">
                <a:solidFill>
                  <a:schemeClr val="lt2"/>
                </a:solidFill>
                <a:latin typeface="Walter Turncoat"/>
                <a:ea typeface="Walter Turncoat"/>
                <a:cs typeface="Walter Turncoat"/>
                <a:sym typeface="Walter Turncoat"/>
              </a:defRPr>
            </a:lvl6pPr>
            <a:lvl7pPr lvl="6" algn="r" rtl="0">
              <a:buNone/>
              <a:defRPr sz="1300">
                <a:solidFill>
                  <a:schemeClr val="lt2"/>
                </a:solidFill>
                <a:latin typeface="Walter Turncoat"/>
                <a:ea typeface="Walter Turncoat"/>
                <a:cs typeface="Walter Turncoat"/>
                <a:sym typeface="Walter Turncoat"/>
              </a:defRPr>
            </a:lvl7pPr>
            <a:lvl8pPr lvl="7" algn="r" rtl="0">
              <a:buNone/>
              <a:defRPr sz="1300">
                <a:solidFill>
                  <a:schemeClr val="lt2"/>
                </a:solidFill>
                <a:latin typeface="Walter Turncoat"/>
                <a:ea typeface="Walter Turncoat"/>
                <a:cs typeface="Walter Turncoat"/>
                <a:sym typeface="Walter Turncoat"/>
              </a:defRPr>
            </a:lvl8pPr>
            <a:lvl9pPr lvl="8" algn="r" rtl="0">
              <a:buNone/>
              <a:defRPr sz="1300">
                <a:solidFill>
                  <a:schemeClr val="lt2"/>
                </a:solidFill>
                <a:latin typeface="Walter Turncoat"/>
                <a:ea typeface="Walter Turncoat"/>
                <a:cs typeface="Walter Turncoat"/>
                <a:sym typeface="Walter Turncoa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0.sv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42.svg"/></Relationships>
</file>

<file path=ppt/slides/_rels/slide14.xml.rels><?xml version="1.0" encoding="UTF-8" standalone="yes"?>
<Relationships xmlns="http://schemas.openxmlformats.org/package/2006/relationships"><Relationship Id="rId3" Type="http://schemas.openxmlformats.org/officeDocument/2006/relationships/hyperlink" Target="http://www.slidescarnival.com/?utm_source=template"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hyperlink" Target="https://www.kaggle.com/thoughtvector/podcastreviews"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4.sv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36.svg"/></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8.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3"/>
          <p:cNvSpPr txBox="1">
            <a:spLocks noGrp="1"/>
          </p:cNvSpPr>
          <p:nvPr>
            <p:ph type="ctrTitle"/>
          </p:nvPr>
        </p:nvSpPr>
        <p:spPr>
          <a:xfrm>
            <a:off x="1979875" y="720140"/>
            <a:ext cx="5280211" cy="2232989"/>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5800" dirty="0"/>
              <a:t>What Podcast to listen to next?</a:t>
            </a:r>
            <a:endParaRPr sz="5800" dirty="0"/>
          </a:p>
        </p:txBody>
      </p:sp>
      <p:sp>
        <p:nvSpPr>
          <p:cNvPr id="3" name="Google Shape;222;p13">
            <a:extLst>
              <a:ext uri="{FF2B5EF4-FFF2-40B4-BE49-F238E27FC236}">
                <a16:creationId xmlns:a16="http://schemas.microsoft.com/office/drawing/2014/main" id="{44DC9A64-2ED4-9F48-A80E-CD59581A951F}"/>
              </a:ext>
            </a:extLst>
          </p:cNvPr>
          <p:cNvSpPr txBox="1">
            <a:spLocks/>
          </p:cNvSpPr>
          <p:nvPr/>
        </p:nvSpPr>
        <p:spPr>
          <a:xfrm>
            <a:off x="3809220" y="3110147"/>
            <a:ext cx="3450866" cy="1758233"/>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800"/>
              <a:buFont typeface="Walter Turncoat"/>
              <a:buNone/>
              <a:defRPr sz="4800" b="0" i="0" u="none" strike="noStrike" cap="none">
                <a:solidFill>
                  <a:schemeClr val="dk1"/>
                </a:solidFill>
                <a:latin typeface="Walter Turncoat"/>
                <a:ea typeface="Walter Turncoat"/>
                <a:cs typeface="Walter Turncoat"/>
                <a:sym typeface="Walter Turncoat"/>
              </a:defRPr>
            </a:lvl1pPr>
            <a:lvl2pPr marR="0" lvl="1" algn="ctr" rtl="0">
              <a:lnSpc>
                <a:spcPct val="90000"/>
              </a:lnSpc>
              <a:spcBef>
                <a:spcPts val="0"/>
              </a:spcBef>
              <a:spcAft>
                <a:spcPts val="0"/>
              </a:spcAft>
              <a:buClr>
                <a:schemeClr val="dk1"/>
              </a:buClr>
              <a:buSzPts val="4800"/>
              <a:buFont typeface="Walter Turncoat"/>
              <a:buNone/>
              <a:defRPr sz="4800" b="0" i="0" u="none" strike="noStrike" cap="none">
                <a:solidFill>
                  <a:schemeClr val="dk1"/>
                </a:solidFill>
                <a:latin typeface="Walter Turncoat"/>
                <a:ea typeface="Walter Turncoat"/>
                <a:cs typeface="Walter Turncoat"/>
                <a:sym typeface="Walter Turncoat"/>
              </a:defRPr>
            </a:lvl2pPr>
            <a:lvl3pPr marR="0" lvl="2" algn="ctr" rtl="0">
              <a:lnSpc>
                <a:spcPct val="90000"/>
              </a:lnSpc>
              <a:spcBef>
                <a:spcPts val="0"/>
              </a:spcBef>
              <a:spcAft>
                <a:spcPts val="0"/>
              </a:spcAft>
              <a:buClr>
                <a:schemeClr val="dk1"/>
              </a:buClr>
              <a:buSzPts val="4800"/>
              <a:buFont typeface="Walter Turncoat"/>
              <a:buNone/>
              <a:defRPr sz="4800" b="0" i="0" u="none" strike="noStrike" cap="none">
                <a:solidFill>
                  <a:schemeClr val="dk1"/>
                </a:solidFill>
                <a:latin typeface="Walter Turncoat"/>
                <a:ea typeface="Walter Turncoat"/>
                <a:cs typeface="Walter Turncoat"/>
                <a:sym typeface="Walter Turncoat"/>
              </a:defRPr>
            </a:lvl3pPr>
            <a:lvl4pPr marR="0" lvl="3" algn="ctr" rtl="0">
              <a:lnSpc>
                <a:spcPct val="90000"/>
              </a:lnSpc>
              <a:spcBef>
                <a:spcPts val="0"/>
              </a:spcBef>
              <a:spcAft>
                <a:spcPts val="0"/>
              </a:spcAft>
              <a:buClr>
                <a:schemeClr val="dk1"/>
              </a:buClr>
              <a:buSzPts val="4800"/>
              <a:buFont typeface="Walter Turncoat"/>
              <a:buNone/>
              <a:defRPr sz="4800" b="0" i="0" u="none" strike="noStrike" cap="none">
                <a:solidFill>
                  <a:schemeClr val="dk1"/>
                </a:solidFill>
                <a:latin typeface="Walter Turncoat"/>
                <a:ea typeface="Walter Turncoat"/>
                <a:cs typeface="Walter Turncoat"/>
                <a:sym typeface="Walter Turncoat"/>
              </a:defRPr>
            </a:lvl4pPr>
            <a:lvl5pPr marR="0" lvl="4" algn="ctr" rtl="0">
              <a:lnSpc>
                <a:spcPct val="90000"/>
              </a:lnSpc>
              <a:spcBef>
                <a:spcPts val="0"/>
              </a:spcBef>
              <a:spcAft>
                <a:spcPts val="0"/>
              </a:spcAft>
              <a:buClr>
                <a:schemeClr val="dk1"/>
              </a:buClr>
              <a:buSzPts val="4800"/>
              <a:buFont typeface="Walter Turncoat"/>
              <a:buNone/>
              <a:defRPr sz="4800" b="0" i="0" u="none" strike="noStrike" cap="none">
                <a:solidFill>
                  <a:schemeClr val="dk1"/>
                </a:solidFill>
                <a:latin typeface="Walter Turncoat"/>
                <a:ea typeface="Walter Turncoat"/>
                <a:cs typeface="Walter Turncoat"/>
                <a:sym typeface="Walter Turncoat"/>
              </a:defRPr>
            </a:lvl5pPr>
            <a:lvl6pPr marR="0" lvl="5" algn="ctr" rtl="0">
              <a:lnSpc>
                <a:spcPct val="90000"/>
              </a:lnSpc>
              <a:spcBef>
                <a:spcPts val="0"/>
              </a:spcBef>
              <a:spcAft>
                <a:spcPts val="0"/>
              </a:spcAft>
              <a:buClr>
                <a:schemeClr val="dk1"/>
              </a:buClr>
              <a:buSzPts val="4800"/>
              <a:buFont typeface="Walter Turncoat"/>
              <a:buNone/>
              <a:defRPr sz="4800" b="0" i="0" u="none" strike="noStrike" cap="none">
                <a:solidFill>
                  <a:schemeClr val="dk1"/>
                </a:solidFill>
                <a:latin typeface="Walter Turncoat"/>
                <a:ea typeface="Walter Turncoat"/>
                <a:cs typeface="Walter Turncoat"/>
                <a:sym typeface="Walter Turncoat"/>
              </a:defRPr>
            </a:lvl6pPr>
            <a:lvl7pPr marR="0" lvl="6" algn="ctr" rtl="0">
              <a:lnSpc>
                <a:spcPct val="90000"/>
              </a:lnSpc>
              <a:spcBef>
                <a:spcPts val="0"/>
              </a:spcBef>
              <a:spcAft>
                <a:spcPts val="0"/>
              </a:spcAft>
              <a:buClr>
                <a:schemeClr val="dk1"/>
              </a:buClr>
              <a:buSzPts val="4800"/>
              <a:buFont typeface="Walter Turncoat"/>
              <a:buNone/>
              <a:defRPr sz="4800" b="0" i="0" u="none" strike="noStrike" cap="none">
                <a:solidFill>
                  <a:schemeClr val="dk1"/>
                </a:solidFill>
                <a:latin typeface="Walter Turncoat"/>
                <a:ea typeface="Walter Turncoat"/>
                <a:cs typeface="Walter Turncoat"/>
                <a:sym typeface="Walter Turncoat"/>
              </a:defRPr>
            </a:lvl7pPr>
            <a:lvl8pPr marR="0" lvl="7" algn="ctr" rtl="0">
              <a:lnSpc>
                <a:spcPct val="90000"/>
              </a:lnSpc>
              <a:spcBef>
                <a:spcPts val="0"/>
              </a:spcBef>
              <a:spcAft>
                <a:spcPts val="0"/>
              </a:spcAft>
              <a:buClr>
                <a:schemeClr val="dk1"/>
              </a:buClr>
              <a:buSzPts val="4800"/>
              <a:buFont typeface="Walter Turncoat"/>
              <a:buNone/>
              <a:defRPr sz="4800" b="0" i="0" u="none" strike="noStrike" cap="none">
                <a:solidFill>
                  <a:schemeClr val="dk1"/>
                </a:solidFill>
                <a:latin typeface="Walter Turncoat"/>
                <a:ea typeface="Walter Turncoat"/>
                <a:cs typeface="Walter Turncoat"/>
                <a:sym typeface="Walter Turncoat"/>
              </a:defRPr>
            </a:lvl8pPr>
            <a:lvl9pPr marR="0" lvl="8" algn="ctr" rtl="0">
              <a:lnSpc>
                <a:spcPct val="90000"/>
              </a:lnSpc>
              <a:spcBef>
                <a:spcPts val="0"/>
              </a:spcBef>
              <a:spcAft>
                <a:spcPts val="0"/>
              </a:spcAft>
              <a:buClr>
                <a:schemeClr val="dk1"/>
              </a:buClr>
              <a:buSzPts val="4800"/>
              <a:buFont typeface="Walter Turncoat"/>
              <a:buNone/>
              <a:defRPr sz="4800" b="0" i="0" u="none" strike="noStrike" cap="none">
                <a:solidFill>
                  <a:schemeClr val="dk1"/>
                </a:solidFill>
                <a:latin typeface="Walter Turncoat"/>
                <a:ea typeface="Walter Turncoat"/>
                <a:cs typeface="Walter Turncoat"/>
                <a:sym typeface="Walter Turncoat"/>
              </a:defRPr>
            </a:lvl9pPr>
          </a:lstStyle>
          <a:p>
            <a:r>
              <a:rPr lang="en-US" sz="2800" dirty="0">
                <a:solidFill>
                  <a:schemeClr val="accent3"/>
                </a:solidFill>
              </a:rPr>
              <a:t>Sara Zong</a:t>
            </a:r>
          </a:p>
          <a:p>
            <a:r>
              <a:rPr lang="en-US" sz="2800" dirty="0">
                <a:solidFill>
                  <a:schemeClr val="accent3"/>
                </a:solidFill>
              </a:rPr>
              <a:t>Feb 26</a:t>
            </a:r>
            <a:r>
              <a:rPr lang="en-US" sz="2800" baseline="30000" dirty="0">
                <a:solidFill>
                  <a:schemeClr val="accent3"/>
                </a:solidFill>
              </a:rPr>
              <a:t>th</a:t>
            </a:r>
            <a:r>
              <a:rPr lang="en-US" sz="2800" dirty="0">
                <a:solidFill>
                  <a:schemeClr val="accent3"/>
                </a:solidFill>
              </a:rPr>
              <a:t>, 2021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5"/>
          <p:cNvSpPr txBox="1">
            <a:spLocks noGrp="1"/>
          </p:cNvSpPr>
          <p:nvPr>
            <p:ph type="ctrTitle" idx="4294967295"/>
          </p:nvPr>
        </p:nvSpPr>
        <p:spPr>
          <a:xfrm>
            <a:off x="607301" y="525722"/>
            <a:ext cx="2860517" cy="451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4000" dirty="0">
                <a:solidFill>
                  <a:schemeClr val="tx1"/>
                </a:solidFill>
              </a:rPr>
              <a:t>Next Step:</a:t>
            </a:r>
            <a:endParaRPr sz="4000" dirty="0">
              <a:solidFill>
                <a:schemeClr val="tx1"/>
              </a:solidFill>
            </a:endParaRPr>
          </a:p>
        </p:txBody>
      </p:sp>
      <p:sp>
        <p:nvSpPr>
          <p:cNvPr id="238" name="Google Shape;238;p15"/>
          <p:cNvSpPr txBox="1">
            <a:spLocks noGrp="1"/>
          </p:cNvSpPr>
          <p:nvPr>
            <p:ph type="sldNum" idx="12"/>
          </p:nvPr>
        </p:nvSpPr>
        <p:spPr>
          <a:xfrm>
            <a:off x="8404384" y="199526"/>
            <a:ext cx="548700" cy="393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5" name="Google Shape;244;p16">
            <a:extLst>
              <a:ext uri="{FF2B5EF4-FFF2-40B4-BE49-F238E27FC236}">
                <a16:creationId xmlns:a16="http://schemas.microsoft.com/office/drawing/2014/main" id="{7EE2909A-B623-0A45-B5ED-60BA2C77D850}"/>
              </a:ext>
            </a:extLst>
          </p:cNvPr>
          <p:cNvSpPr txBox="1">
            <a:spLocks/>
          </p:cNvSpPr>
          <p:nvPr/>
        </p:nvSpPr>
        <p:spPr>
          <a:xfrm>
            <a:off x="991670" y="1125708"/>
            <a:ext cx="6895901" cy="314436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ctr" rtl="0">
              <a:lnSpc>
                <a:spcPct val="115000"/>
              </a:lnSpc>
              <a:spcBef>
                <a:spcPts val="0"/>
              </a:spcBef>
              <a:spcAft>
                <a:spcPts val="0"/>
              </a:spcAft>
              <a:buClr>
                <a:schemeClr val="dk2"/>
              </a:buClr>
              <a:buSzPts val="1800"/>
              <a:buFont typeface="Nunito"/>
              <a:buNone/>
              <a:defRPr sz="1800" b="0" i="0" u="none" strike="noStrike" cap="none">
                <a:solidFill>
                  <a:schemeClr val="dk2"/>
                </a:solidFill>
                <a:latin typeface="Nunito"/>
                <a:ea typeface="Nunito"/>
                <a:cs typeface="Nunito"/>
                <a:sym typeface="Nunito"/>
              </a:defRPr>
            </a:lvl1pPr>
            <a:lvl2pPr marL="914400" marR="0" lvl="1" indent="-381000" algn="ctr" rtl="0">
              <a:lnSpc>
                <a:spcPct val="115000"/>
              </a:lnSpc>
              <a:spcBef>
                <a:spcPts val="800"/>
              </a:spcBef>
              <a:spcAft>
                <a:spcPts val="0"/>
              </a:spcAft>
              <a:buClr>
                <a:schemeClr val="dk2"/>
              </a:buClr>
              <a:buSzPts val="1800"/>
              <a:buFont typeface="Nunito"/>
              <a:buNone/>
              <a:defRPr sz="1800" b="0" i="0" u="none" strike="noStrike" cap="none">
                <a:solidFill>
                  <a:schemeClr val="dk2"/>
                </a:solidFill>
                <a:latin typeface="Nunito"/>
                <a:ea typeface="Nunito"/>
                <a:cs typeface="Nunito"/>
                <a:sym typeface="Nunito"/>
              </a:defRPr>
            </a:lvl2pPr>
            <a:lvl3pPr marL="1371600" marR="0" lvl="2" indent="-381000" algn="ctr" rtl="0">
              <a:lnSpc>
                <a:spcPct val="115000"/>
              </a:lnSpc>
              <a:spcBef>
                <a:spcPts val="800"/>
              </a:spcBef>
              <a:spcAft>
                <a:spcPts val="0"/>
              </a:spcAft>
              <a:buClr>
                <a:schemeClr val="dk2"/>
              </a:buClr>
              <a:buSzPts val="1800"/>
              <a:buFont typeface="Nunito"/>
              <a:buNone/>
              <a:defRPr sz="1800" b="0" i="0" u="none" strike="noStrike" cap="none">
                <a:solidFill>
                  <a:schemeClr val="dk2"/>
                </a:solidFill>
                <a:latin typeface="Nunito"/>
                <a:ea typeface="Nunito"/>
                <a:cs typeface="Nunito"/>
                <a:sym typeface="Nunito"/>
              </a:defRPr>
            </a:lvl3pPr>
            <a:lvl4pPr marL="1828800" marR="0" lvl="3" indent="-381000" algn="ctr" rtl="0">
              <a:lnSpc>
                <a:spcPct val="115000"/>
              </a:lnSpc>
              <a:spcBef>
                <a:spcPts val="800"/>
              </a:spcBef>
              <a:spcAft>
                <a:spcPts val="0"/>
              </a:spcAft>
              <a:buClr>
                <a:schemeClr val="dk2"/>
              </a:buClr>
              <a:buSzPts val="1800"/>
              <a:buFont typeface="Nunito"/>
              <a:buNone/>
              <a:defRPr sz="1800" b="0" i="0" u="none" strike="noStrike" cap="none">
                <a:solidFill>
                  <a:schemeClr val="dk2"/>
                </a:solidFill>
                <a:latin typeface="Nunito"/>
                <a:ea typeface="Nunito"/>
                <a:cs typeface="Nunito"/>
                <a:sym typeface="Nunito"/>
              </a:defRPr>
            </a:lvl4pPr>
            <a:lvl5pPr marL="2286000" marR="0" lvl="4" indent="-381000" algn="ctr" rtl="0">
              <a:lnSpc>
                <a:spcPct val="115000"/>
              </a:lnSpc>
              <a:spcBef>
                <a:spcPts val="800"/>
              </a:spcBef>
              <a:spcAft>
                <a:spcPts val="0"/>
              </a:spcAft>
              <a:buClr>
                <a:schemeClr val="dk2"/>
              </a:buClr>
              <a:buSzPts val="1800"/>
              <a:buFont typeface="Nunito"/>
              <a:buNone/>
              <a:defRPr sz="1800" b="0" i="0" u="none" strike="noStrike" cap="none">
                <a:solidFill>
                  <a:schemeClr val="dk2"/>
                </a:solidFill>
                <a:latin typeface="Nunito"/>
                <a:ea typeface="Nunito"/>
                <a:cs typeface="Nunito"/>
                <a:sym typeface="Nunito"/>
              </a:defRPr>
            </a:lvl5pPr>
            <a:lvl6pPr marL="2743200" marR="0" lvl="5" indent="-381000" algn="ctr" rtl="0">
              <a:lnSpc>
                <a:spcPct val="115000"/>
              </a:lnSpc>
              <a:spcBef>
                <a:spcPts val="800"/>
              </a:spcBef>
              <a:spcAft>
                <a:spcPts val="0"/>
              </a:spcAft>
              <a:buClr>
                <a:schemeClr val="dk2"/>
              </a:buClr>
              <a:buSzPts val="1800"/>
              <a:buFont typeface="Nunito"/>
              <a:buNone/>
              <a:defRPr sz="1800" b="0" i="0" u="none" strike="noStrike" cap="none">
                <a:solidFill>
                  <a:schemeClr val="dk2"/>
                </a:solidFill>
                <a:latin typeface="Nunito"/>
                <a:ea typeface="Nunito"/>
                <a:cs typeface="Nunito"/>
                <a:sym typeface="Nunito"/>
              </a:defRPr>
            </a:lvl6pPr>
            <a:lvl7pPr marL="3200400" marR="0" lvl="6" indent="-381000" algn="ctr" rtl="0">
              <a:lnSpc>
                <a:spcPct val="115000"/>
              </a:lnSpc>
              <a:spcBef>
                <a:spcPts val="800"/>
              </a:spcBef>
              <a:spcAft>
                <a:spcPts val="0"/>
              </a:spcAft>
              <a:buClr>
                <a:schemeClr val="dk2"/>
              </a:buClr>
              <a:buSzPts val="1800"/>
              <a:buFont typeface="Nunito"/>
              <a:buNone/>
              <a:defRPr sz="1800" b="0" i="0" u="none" strike="noStrike" cap="none">
                <a:solidFill>
                  <a:schemeClr val="dk2"/>
                </a:solidFill>
                <a:latin typeface="Nunito"/>
                <a:ea typeface="Nunito"/>
                <a:cs typeface="Nunito"/>
                <a:sym typeface="Nunito"/>
              </a:defRPr>
            </a:lvl7pPr>
            <a:lvl8pPr marL="3657600" marR="0" lvl="7" indent="-381000" algn="ctr" rtl="0">
              <a:lnSpc>
                <a:spcPct val="115000"/>
              </a:lnSpc>
              <a:spcBef>
                <a:spcPts val="800"/>
              </a:spcBef>
              <a:spcAft>
                <a:spcPts val="0"/>
              </a:spcAft>
              <a:buClr>
                <a:schemeClr val="dk2"/>
              </a:buClr>
              <a:buSzPts val="1800"/>
              <a:buFont typeface="Nunito"/>
              <a:buNone/>
              <a:defRPr sz="1800" b="0" i="0" u="none" strike="noStrike" cap="none">
                <a:solidFill>
                  <a:schemeClr val="dk2"/>
                </a:solidFill>
                <a:latin typeface="Nunito"/>
                <a:ea typeface="Nunito"/>
                <a:cs typeface="Nunito"/>
                <a:sym typeface="Nunito"/>
              </a:defRPr>
            </a:lvl8pPr>
            <a:lvl9pPr marL="4114800" marR="0" lvl="8" indent="-381000" algn="ctr" rtl="0">
              <a:lnSpc>
                <a:spcPct val="115000"/>
              </a:lnSpc>
              <a:spcBef>
                <a:spcPts val="800"/>
              </a:spcBef>
              <a:spcAft>
                <a:spcPts val="800"/>
              </a:spcAft>
              <a:buClr>
                <a:schemeClr val="dk2"/>
              </a:buClr>
              <a:buSzPts val="1800"/>
              <a:buFont typeface="Nunito"/>
              <a:buNone/>
              <a:defRPr sz="1800" b="0" i="0" u="none" strike="noStrike" cap="none">
                <a:solidFill>
                  <a:schemeClr val="dk2"/>
                </a:solidFill>
                <a:latin typeface="Nunito"/>
                <a:ea typeface="Nunito"/>
                <a:cs typeface="Nunito"/>
                <a:sym typeface="Nunito"/>
              </a:defRPr>
            </a:lvl9pPr>
          </a:lstStyle>
          <a:p>
            <a:pPr algn="l">
              <a:lnSpc>
                <a:spcPct val="150000"/>
              </a:lnSpc>
              <a:buClr>
                <a:schemeClr val="accent4"/>
              </a:buClr>
              <a:buSzPts val="2000"/>
              <a:buFont typeface="Nunito"/>
              <a:buChar char="➜"/>
            </a:pPr>
            <a:r>
              <a:rPr lang="en-US" sz="2800" dirty="0">
                <a:solidFill>
                  <a:schemeClr val="tx1"/>
                </a:solidFill>
              </a:rPr>
              <a:t>Build a recommender with Google pre-trained Word2Vec to compare</a:t>
            </a:r>
          </a:p>
          <a:p>
            <a:pPr algn="l">
              <a:lnSpc>
                <a:spcPct val="150000"/>
              </a:lnSpc>
              <a:buClr>
                <a:schemeClr val="accent4"/>
              </a:buClr>
              <a:buSzPts val="2000"/>
              <a:buFont typeface="Nunito"/>
              <a:buChar char="➜"/>
            </a:pPr>
            <a:r>
              <a:rPr lang="en-US" sz="2800" dirty="0">
                <a:solidFill>
                  <a:schemeClr val="tx1"/>
                </a:solidFill>
              </a:rPr>
              <a:t>Get description of each podcast and perform text analysis </a:t>
            </a:r>
          </a:p>
          <a:p>
            <a:pPr algn="l">
              <a:lnSpc>
                <a:spcPct val="150000"/>
              </a:lnSpc>
              <a:buClr>
                <a:schemeClr val="accent4"/>
              </a:buClr>
              <a:buSzPts val="2000"/>
              <a:buFont typeface="Nunito"/>
              <a:buChar char="➜"/>
            </a:pPr>
            <a:endParaRPr lang="en-US" sz="2800" dirty="0">
              <a:solidFill>
                <a:schemeClr val="tx1"/>
              </a:solidFill>
            </a:endParaRPr>
          </a:p>
          <a:p>
            <a:pPr algn="l">
              <a:lnSpc>
                <a:spcPct val="150000"/>
              </a:lnSpc>
              <a:buClr>
                <a:schemeClr val="accent4"/>
              </a:buClr>
              <a:buSzPts val="2000"/>
              <a:buFont typeface="Nunito"/>
              <a:buChar char="➜"/>
            </a:pPr>
            <a:endParaRPr lang="en-US" sz="2800" dirty="0">
              <a:solidFill>
                <a:schemeClr val="tx1"/>
              </a:solidFill>
            </a:endParaRPr>
          </a:p>
          <a:p>
            <a:pPr marL="101600" indent="0" algn="l">
              <a:lnSpc>
                <a:spcPct val="150000"/>
              </a:lnSpc>
              <a:buClr>
                <a:schemeClr val="accent4"/>
              </a:buClr>
              <a:buSzPts val="2000"/>
            </a:pPr>
            <a:endParaRPr lang="en-US" sz="2600" dirty="0">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18"/>
          <p:cNvSpPr txBox="1">
            <a:spLocks noGrp="1"/>
          </p:cNvSpPr>
          <p:nvPr>
            <p:ph type="body" idx="1"/>
          </p:nvPr>
        </p:nvSpPr>
        <p:spPr>
          <a:xfrm>
            <a:off x="1899287" y="954064"/>
            <a:ext cx="3672000" cy="3114600"/>
          </a:xfrm>
          <a:prstGeom prst="rect">
            <a:avLst/>
          </a:prstGeom>
        </p:spPr>
        <p:txBody>
          <a:bodyPr spcFirstLastPara="1" wrap="square" lIns="0" tIns="0" rIns="0" bIns="0" anchor="ctr" anchorCtr="0">
            <a:noAutofit/>
          </a:bodyPr>
          <a:lstStyle/>
          <a:p>
            <a:pPr marL="0" lvl="0" indent="0" algn="ctr" rtl="0">
              <a:spcBef>
                <a:spcPts val="0"/>
              </a:spcBef>
              <a:spcAft>
                <a:spcPts val="800"/>
              </a:spcAft>
              <a:buNone/>
            </a:pPr>
            <a:r>
              <a:rPr lang="en" sz="4400" dirty="0"/>
              <a:t>Thank you!</a:t>
            </a:r>
          </a:p>
          <a:p>
            <a:pPr marL="0" lvl="0" indent="0" algn="ctr" rtl="0">
              <a:spcBef>
                <a:spcPts val="0"/>
              </a:spcBef>
              <a:spcAft>
                <a:spcPts val="800"/>
              </a:spcAft>
              <a:buNone/>
            </a:pPr>
            <a:r>
              <a:rPr lang="en" sz="4400" dirty="0"/>
              <a:t>Questions?</a:t>
            </a:r>
            <a:endParaRPr sz="4400" dirty="0"/>
          </a:p>
        </p:txBody>
      </p:sp>
      <p:sp>
        <p:nvSpPr>
          <p:cNvPr id="257" name="Google Shape;257;p18"/>
          <p:cNvSpPr txBox="1">
            <a:spLocks noGrp="1"/>
          </p:cNvSpPr>
          <p:nvPr>
            <p:ph type="sldNum" idx="12"/>
          </p:nvPr>
        </p:nvSpPr>
        <p:spPr>
          <a:xfrm>
            <a:off x="8404384" y="199526"/>
            <a:ext cx="548700" cy="393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37"/>
          <p:cNvSpPr txBox="1">
            <a:spLocks noGrp="1"/>
          </p:cNvSpPr>
          <p:nvPr>
            <p:ph type="ctrTitle"/>
          </p:nvPr>
        </p:nvSpPr>
        <p:spPr>
          <a:xfrm>
            <a:off x="2174387" y="328571"/>
            <a:ext cx="5008927" cy="568244"/>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Appendix:</a:t>
            </a:r>
            <a:endParaRPr dirty="0"/>
          </a:p>
        </p:txBody>
      </p:sp>
      <p:pic>
        <p:nvPicPr>
          <p:cNvPr id="9" name="Graphic 8">
            <a:extLst>
              <a:ext uri="{FF2B5EF4-FFF2-40B4-BE49-F238E27FC236}">
                <a16:creationId xmlns:a16="http://schemas.microsoft.com/office/drawing/2014/main" id="{1F860707-9CC3-DF4C-8683-D4DB544A1DE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3077" r="11539" b="8205"/>
          <a:stretch/>
        </p:blipFill>
        <p:spPr>
          <a:xfrm>
            <a:off x="2228341" y="1072662"/>
            <a:ext cx="4687317" cy="342464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5"/>
          <p:cNvSpPr txBox="1">
            <a:spLocks noGrp="1"/>
          </p:cNvSpPr>
          <p:nvPr>
            <p:ph type="title"/>
          </p:nvPr>
        </p:nvSpPr>
        <p:spPr>
          <a:xfrm>
            <a:off x="316523" y="430823"/>
            <a:ext cx="6734908" cy="694592"/>
          </a:xfrm>
          <a:prstGeom prst="rect">
            <a:avLst/>
          </a:prstGeom>
        </p:spPr>
        <p:txBody>
          <a:bodyPr spcFirstLastPara="1" wrap="square" lIns="0" tIns="0" rIns="0" bIns="0" anchor="t" anchorCtr="0">
            <a:noAutofit/>
          </a:bodyPr>
          <a:lstStyle/>
          <a:p>
            <a:pPr lvl="0"/>
            <a:r>
              <a:rPr lang="en" sz="4000" dirty="0"/>
              <a:t>topics with nouns, </a:t>
            </a:r>
            <a:r>
              <a:rPr lang="en" sz="4000" dirty="0" err="1"/>
              <a:t>adjetives</a:t>
            </a:r>
            <a:endParaRPr sz="4000" dirty="0"/>
          </a:p>
        </p:txBody>
      </p:sp>
      <p:sp>
        <p:nvSpPr>
          <p:cNvPr id="448" name="Google Shape;448;p35"/>
          <p:cNvSpPr txBox="1">
            <a:spLocks noGrp="1"/>
          </p:cNvSpPr>
          <p:nvPr>
            <p:ph type="sldNum" idx="12"/>
          </p:nvPr>
        </p:nvSpPr>
        <p:spPr>
          <a:xfrm>
            <a:off x="8404384" y="199526"/>
            <a:ext cx="548700" cy="393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a:t>
            </a:fld>
            <a:endParaRPr/>
          </a:p>
        </p:txBody>
      </p:sp>
      <p:pic>
        <p:nvPicPr>
          <p:cNvPr id="8" name="Graphic 7">
            <a:extLst>
              <a:ext uri="{FF2B5EF4-FFF2-40B4-BE49-F238E27FC236}">
                <a16:creationId xmlns:a16="http://schemas.microsoft.com/office/drawing/2014/main" id="{C34D0C75-4803-FF41-B37B-6E69764611C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747" r="7051"/>
          <a:stretch/>
        </p:blipFill>
        <p:spPr>
          <a:xfrm>
            <a:off x="413240" y="1192237"/>
            <a:ext cx="6351014" cy="3520440"/>
          </a:xfrm>
          <a:prstGeom prst="rect">
            <a:avLst/>
          </a:prstGeom>
        </p:spPr>
      </p:pic>
    </p:spTree>
    <p:extLst>
      <p:ext uri="{BB962C8B-B14F-4D97-AF65-F5344CB8AC3E}">
        <p14:creationId xmlns:p14="http://schemas.microsoft.com/office/powerpoint/2010/main" val="3883958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5"/>
          <p:cNvSpPr txBox="1">
            <a:spLocks noGrp="1"/>
          </p:cNvSpPr>
          <p:nvPr>
            <p:ph type="title"/>
          </p:nvPr>
        </p:nvSpPr>
        <p:spPr>
          <a:xfrm>
            <a:off x="548125" y="593125"/>
            <a:ext cx="2230244" cy="53229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4000" dirty="0"/>
              <a:t>Credits:</a:t>
            </a:r>
            <a:endParaRPr sz="4000" dirty="0"/>
          </a:p>
        </p:txBody>
      </p:sp>
      <p:sp>
        <p:nvSpPr>
          <p:cNvPr id="447" name="Google Shape;447;p35"/>
          <p:cNvSpPr txBox="1">
            <a:spLocks noGrp="1"/>
          </p:cNvSpPr>
          <p:nvPr>
            <p:ph type="body" idx="1"/>
          </p:nvPr>
        </p:nvSpPr>
        <p:spPr>
          <a:xfrm>
            <a:off x="548125" y="1125415"/>
            <a:ext cx="6167100" cy="3297900"/>
          </a:xfrm>
          <a:prstGeom prst="rect">
            <a:avLst/>
          </a:prstGeom>
        </p:spPr>
        <p:txBody>
          <a:bodyPr spcFirstLastPara="1" wrap="square" lIns="0" tIns="0" rIns="0" bIns="0" anchor="t" anchorCtr="0">
            <a:noAutofit/>
          </a:bodyPr>
          <a:lstStyle/>
          <a:p>
            <a:pPr marL="457200" lvl="0" indent="-381000" algn="l" rtl="0">
              <a:lnSpc>
                <a:spcPct val="115000"/>
              </a:lnSpc>
              <a:spcBef>
                <a:spcPts val="800"/>
              </a:spcBef>
              <a:spcAft>
                <a:spcPts val="0"/>
              </a:spcAft>
              <a:buClr>
                <a:schemeClr val="accent4"/>
              </a:buClr>
              <a:buSzPts val="2400"/>
              <a:buChar char="➜"/>
            </a:pPr>
            <a:r>
              <a:rPr lang="en" sz="2400" dirty="0">
                <a:solidFill>
                  <a:schemeClr val="tx1"/>
                </a:solidFill>
              </a:rPr>
              <a:t>Presentation template by </a:t>
            </a:r>
            <a:r>
              <a:rPr lang="en" sz="2400" u="sng" dirty="0">
                <a:solidFill>
                  <a:schemeClr val="hlink"/>
                </a:solidFill>
                <a:hlinkClick r:id="rId3"/>
              </a:rPr>
              <a:t>SlidesCarnival</a:t>
            </a:r>
            <a:endParaRPr lang="en" sz="2400" u="sng" dirty="0">
              <a:solidFill>
                <a:schemeClr val="hlink"/>
              </a:solidFill>
            </a:endParaRPr>
          </a:p>
          <a:p>
            <a:pPr lvl="0" indent="-381000">
              <a:spcBef>
                <a:spcPts val="800"/>
              </a:spcBef>
              <a:buClr>
                <a:schemeClr val="accent4"/>
              </a:buClr>
              <a:buSzPts val="2400"/>
            </a:pPr>
            <a:r>
              <a:rPr lang="en-US" u="sng" dirty="0">
                <a:solidFill>
                  <a:schemeClr val="hlink"/>
                </a:solidFill>
                <a:hlinkClick r:id="rId4"/>
              </a:rPr>
              <a:t>https://www.kaggle.com/thoughtvector/</a:t>
            </a:r>
            <a:r>
              <a:rPr lang="en-US" u="sng">
                <a:solidFill>
                  <a:schemeClr val="hlink"/>
                </a:solidFill>
                <a:hlinkClick r:id="rId4"/>
              </a:rPr>
              <a:t>podcastreviews</a:t>
            </a:r>
            <a:endParaRPr lang="en-US" u="sng">
              <a:solidFill>
                <a:schemeClr val="hlink"/>
              </a:solidFill>
            </a:endParaRPr>
          </a:p>
        </p:txBody>
      </p:sp>
      <p:sp>
        <p:nvSpPr>
          <p:cNvPr id="448" name="Google Shape;448;p35"/>
          <p:cNvSpPr txBox="1">
            <a:spLocks noGrp="1"/>
          </p:cNvSpPr>
          <p:nvPr>
            <p:ph type="sldNum" idx="12"/>
          </p:nvPr>
        </p:nvSpPr>
        <p:spPr>
          <a:xfrm>
            <a:off x="8404384" y="199526"/>
            <a:ext cx="548700" cy="393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a:t>
            </a:fld>
            <a:endParaRPr/>
          </a:p>
        </p:txBody>
      </p:sp>
    </p:spTree>
    <p:extLst>
      <p:ext uri="{BB962C8B-B14F-4D97-AF65-F5344CB8AC3E}">
        <p14:creationId xmlns:p14="http://schemas.microsoft.com/office/powerpoint/2010/main" val="893050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14"/>
          <p:cNvSpPr txBox="1">
            <a:spLocks noGrp="1"/>
          </p:cNvSpPr>
          <p:nvPr>
            <p:ph type="title"/>
          </p:nvPr>
        </p:nvSpPr>
        <p:spPr>
          <a:xfrm>
            <a:off x="1154498" y="282830"/>
            <a:ext cx="3306187" cy="396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4000" dirty="0"/>
              <a:t>Motivation:</a:t>
            </a:r>
            <a:endParaRPr sz="4000" dirty="0"/>
          </a:p>
        </p:txBody>
      </p:sp>
      <p:sp>
        <p:nvSpPr>
          <p:cNvPr id="228" name="Google Shape;228;p14"/>
          <p:cNvSpPr txBox="1">
            <a:spLocks noGrp="1"/>
          </p:cNvSpPr>
          <p:nvPr>
            <p:ph type="body" idx="2"/>
          </p:nvPr>
        </p:nvSpPr>
        <p:spPr>
          <a:xfrm>
            <a:off x="4852850" y="1091032"/>
            <a:ext cx="2708839" cy="3343808"/>
          </a:xfrm>
          <a:prstGeom prst="rect">
            <a:avLst/>
          </a:prstGeom>
        </p:spPr>
        <p:txBody>
          <a:bodyPr spcFirstLastPara="1" wrap="square" lIns="0" tIns="0" rIns="0" bIns="0" anchor="t" anchorCtr="0">
            <a:noAutofit/>
          </a:bodyPr>
          <a:lstStyle/>
          <a:p>
            <a:pPr marL="0" lvl="0" indent="0" algn="l" rtl="0">
              <a:spcBef>
                <a:spcPts val="800"/>
              </a:spcBef>
              <a:spcAft>
                <a:spcPts val="0"/>
              </a:spcAft>
              <a:buNone/>
            </a:pPr>
            <a:r>
              <a:rPr lang="en-US" sz="2600" dirty="0">
                <a:solidFill>
                  <a:schemeClr val="tx1"/>
                </a:solidFill>
              </a:rPr>
              <a:t> But there are so many podcasts out there, which one should I listen to?</a:t>
            </a:r>
            <a:endParaRPr sz="2600" dirty="0">
              <a:solidFill>
                <a:schemeClr val="tx1"/>
              </a:solidFill>
            </a:endParaRPr>
          </a:p>
        </p:txBody>
      </p:sp>
      <p:sp>
        <p:nvSpPr>
          <p:cNvPr id="229" name="Google Shape;229;p14"/>
          <p:cNvSpPr txBox="1">
            <a:spLocks noGrp="1"/>
          </p:cNvSpPr>
          <p:nvPr>
            <p:ph type="body" idx="1"/>
          </p:nvPr>
        </p:nvSpPr>
        <p:spPr>
          <a:xfrm>
            <a:off x="1632857" y="1391478"/>
            <a:ext cx="2827828" cy="3343808"/>
          </a:xfrm>
          <a:prstGeom prst="rect">
            <a:avLst/>
          </a:prstGeom>
        </p:spPr>
        <p:txBody>
          <a:bodyPr spcFirstLastPara="1" wrap="square" lIns="0" tIns="0" rIns="0" bIns="0" anchor="t" anchorCtr="0">
            <a:noAutofit/>
          </a:bodyPr>
          <a:lstStyle/>
          <a:p>
            <a:pPr marL="171450" indent="-171450">
              <a:spcBef>
                <a:spcPts val="800"/>
              </a:spcBef>
              <a:buClr>
                <a:schemeClr val="dk1"/>
              </a:buClr>
              <a:buSzPct val="120000"/>
              <a:buFont typeface="Arial" panose="020B0604020202020204" pitchFamily="34" charset="0"/>
              <a:buChar char="•"/>
            </a:pPr>
            <a:r>
              <a:rPr lang="en" sz="2600" dirty="0">
                <a:solidFill>
                  <a:schemeClr val="tx1"/>
                </a:solidFill>
              </a:rPr>
              <a:t>Podcasts</a:t>
            </a:r>
            <a:r>
              <a:rPr lang="en" sz="2400" dirty="0">
                <a:solidFill>
                  <a:schemeClr val="tx1"/>
                </a:solidFill>
              </a:rPr>
              <a:t> could help us learn new things</a:t>
            </a:r>
          </a:p>
          <a:p>
            <a:pPr marL="171450" indent="-171450">
              <a:spcBef>
                <a:spcPts val="800"/>
              </a:spcBef>
              <a:buClr>
                <a:schemeClr val="dk1"/>
              </a:buClr>
              <a:buSzPct val="120000"/>
              <a:buFont typeface="Arial" panose="020B0604020202020204" pitchFamily="34" charset="0"/>
              <a:buChar char="•"/>
            </a:pPr>
            <a:r>
              <a:rPr lang="en" sz="2400" dirty="0">
                <a:solidFill>
                  <a:schemeClr val="tx1"/>
                </a:solidFill>
              </a:rPr>
              <a:t>They are a form of entertainment</a:t>
            </a:r>
          </a:p>
          <a:p>
            <a:pPr marL="171450" indent="-171450">
              <a:spcBef>
                <a:spcPts val="800"/>
              </a:spcBef>
              <a:buClr>
                <a:schemeClr val="dk1"/>
              </a:buClr>
              <a:buSzPct val="120000"/>
              <a:buFont typeface="Arial" panose="020B0604020202020204" pitchFamily="34" charset="0"/>
              <a:buChar char="•"/>
            </a:pPr>
            <a:r>
              <a:rPr lang="en" sz="2400" dirty="0">
                <a:solidFill>
                  <a:schemeClr val="tx1"/>
                </a:solidFill>
              </a:rPr>
              <a:t>You could listen to them anywhere</a:t>
            </a:r>
          </a:p>
        </p:txBody>
      </p:sp>
      <p:sp>
        <p:nvSpPr>
          <p:cNvPr id="230" name="Google Shape;230;p14"/>
          <p:cNvSpPr txBox="1">
            <a:spLocks noGrp="1"/>
          </p:cNvSpPr>
          <p:nvPr>
            <p:ph type="sldNum" idx="12"/>
          </p:nvPr>
        </p:nvSpPr>
        <p:spPr>
          <a:xfrm>
            <a:off x="8404384" y="199526"/>
            <a:ext cx="548700" cy="393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1" name="Google Shape;331;p26"/>
          <p:cNvSpPr txBox="1">
            <a:spLocks noGrp="1"/>
          </p:cNvSpPr>
          <p:nvPr>
            <p:ph type="title"/>
          </p:nvPr>
        </p:nvSpPr>
        <p:spPr>
          <a:xfrm>
            <a:off x="1380765" y="746932"/>
            <a:ext cx="1781505" cy="396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4000" dirty="0"/>
              <a:t>Tools:</a:t>
            </a:r>
            <a:endParaRPr sz="4000" dirty="0"/>
          </a:p>
        </p:txBody>
      </p:sp>
      <p:sp>
        <p:nvSpPr>
          <p:cNvPr id="333" name="Google Shape;333;p26"/>
          <p:cNvSpPr txBox="1">
            <a:spLocks noGrp="1"/>
          </p:cNvSpPr>
          <p:nvPr>
            <p:ph type="sldNum" idx="12"/>
          </p:nvPr>
        </p:nvSpPr>
        <p:spPr>
          <a:xfrm>
            <a:off x="8404384" y="199526"/>
            <a:ext cx="548700" cy="393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a:t>
            </a:fld>
            <a:endParaRPr/>
          </a:p>
        </p:txBody>
      </p:sp>
      <p:pic>
        <p:nvPicPr>
          <p:cNvPr id="3" name="Picture 2" descr="Logo&#10;&#10;Description automatically generated">
            <a:extLst>
              <a:ext uri="{FF2B5EF4-FFF2-40B4-BE49-F238E27FC236}">
                <a16:creationId xmlns:a16="http://schemas.microsoft.com/office/drawing/2014/main" id="{EC3E3E4F-A3EE-8F4E-AB89-9F35F77B0B3A}"/>
              </a:ext>
            </a:extLst>
          </p:cNvPr>
          <p:cNvPicPr>
            <a:picLocks noChangeAspect="1"/>
          </p:cNvPicPr>
          <p:nvPr/>
        </p:nvPicPr>
        <p:blipFill>
          <a:blip r:embed="rId3"/>
          <a:stretch>
            <a:fillRect/>
          </a:stretch>
        </p:blipFill>
        <p:spPr>
          <a:xfrm>
            <a:off x="714829" y="1469571"/>
            <a:ext cx="1951228" cy="753618"/>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936341A5-8649-1F4A-BA08-48B35EBF3BA8}"/>
              </a:ext>
            </a:extLst>
          </p:cNvPr>
          <p:cNvPicPr>
            <a:picLocks noChangeAspect="1"/>
          </p:cNvPicPr>
          <p:nvPr/>
        </p:nvPicPr>
        <p:blipFill>
          <a:blip r:embed="rId4"/>
          <a:stretch>
            <a:fillRect/>
          </a:stretch>
        </p:blipFill>
        <p:spPr>
          <a:xfrm>
            <a:off x="4149274" y="1084147"/>
            <a:ext cx="2400300" cy="1268730"/>
          </a:xfrm>
          <a:prstGeom prst="rect">
            <a:avLst/>
          </a:prstGeom>
        </p:spPr>
      </p:pic>
      <p:pic>
        <p:nvPicPr>
          <p:cNvPr id="7" name="Picture 6" descr="Chart, radar chart&#10;&#10;Description automatically generated">
            <a:extLst>
              <a:ext uri="{FF2B5EF4-FFF2-40B4-BE49-F238E27FC236}">
                <a16:creationId xmlns:a16="http://schemas.microsoft.com/office/drawing/2014/main" id="{51B1CF3A-B3F0-6E4D-B638-A932864140FD}"/>
              </a:ext>
            </a:extLst>
          </p:cNvPr>
          <p:cNvPicPr>
            <a:picLocks noChangeAspect="1"/>
          </p:cNvPicPr>
          <p:nvPr/>
        </p:nvPicPr>
        <p:blipFill>
          <a:blip r:embed="rId5"/>
          <a:stretch>
            <a:fillRect/>
          </a:stretch>
        </p:blipFill>
        <p:spPr>
          <a:xfrm>
            <a:off x="4339654" y="2925463"/>
            <a:ext cx="1778000" cy="1778000"/>
          </a:xfrm>
          <a:prstGeom prst="rect">
            <a:avLst/>
          </a:prstGeom>
        </p:spPr>
      </p:pic>
      <p:pic>
        <p:nvPicPr>
          <p:cNvPr id="13" name="Picture 12" descr="A picture containing graphical user interface&#10;&#10;Description automatically generated">
            <a:extLst>
              <a:ext uri="{FF2B5EF4-FFF2-40B4-BE49-F238E27FC236}">
                <a16:creationId xmlns:a16="http://schemas.microsoft.com/office/drawing/2014/main" id="{44ED01EA-6F58-7D44-8668-CA101060D935}"/>
              </a:ext>
            </a:extLst>
          </p:cNvPr>
          <p:cNvPicPr>
            <a:picLocks noChangeAspect="1"/>
          </p:cNvPicPr>
          <p:nvPr/>
        </p:nvPicPr>
        <p:blipFill rotWithShape="1">
          <a:blip r:embed="rId6"/>
          <a:srcRect l="5509" t="9428" r="8100" b="10222"/>
          <a:stretch/>
        </p:blipFill>
        <p:spPr>
          <a:xfrm>
            <a:off x="746860" y="2920312"/>
            <a:ext cx="2415410" cy="1371478"/>
          </a:xfrm>
          <a:prstGeom prst="rect">
            <a:avLst/>
          </a:prstGeom>
        </p:spPr>
      </p:pic>
      <p:cxnSp>
        <p:nvCxnSpPr>
          <p:cNvPr id="18" name="Straight Arrow Connector 17">
            <a:extLst>
              <a:ext uri="{FF2B5EF4-FFF2-40B4-BE49-F238E27FC236}">
                <a16:creationId xmlns:a16="http://schemas.microsoft.com/office/drawing/2014/main" id="{00AA8F9D-3BA7-F546-94D8-9CFDE6DC5CA6}"/>
              </a:ext>
            </a:extLst>
          </p:cNvPr>
          <p:cNvCxnSpPr>
            <a:cxnSpLocks/>
          </p:cNvCxnSpPr>
          <p:nvPr/>
        </p:nvCxnSpPr>
        <p:spPr>
          <a:xfrm>
            <a:off x="3122170" y="1871333"/>
            <a:ext cx="365760" cy="0"/>
          </a:xfrm>
          <a:prstGeom prst="straightConnector1">
            <a:avLst/>
          </a:prstGeom>
          <a:ln w="4762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E39D4B9-0000-E648-A661-7BCBACAA08AE}"/>
              </a:ext>
            </a:extLst>
          </p:cNvPr>
          <p:cNvCxnSpPr>
            <a:cxnSpLocks/>
          </p:cNvCxnSpPr>
          <p:nvPr/>
        </p:nvCxnSpPr>
        <p:spPr>
          <a:xfrm>
            <a:off x="3557953" y="3606051"/>
            <a:ext cx="365760" cy="0"/>
          </a:xfrm>
          <a:prstGeom prst="straightConnector1">
            <a:avLst/>
          </a:prstGeom>
          <a:ln w="4762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1A91AB8-9858-AF4C-B65A-72ABC4161D2A}"/>
              </a:ext>
            </a:extLst>
          </p:cNvPr>
          <p:cNvCxnSpPr>
            <a:cxnSpLocks/>
          </p:cNvCxnSpPr>
          <p:nvPr/>
        </p:nvCxnSpPr>
        <p:spPr>
          <a:xfrm rot="8100000">
            <a:off x="3421754" y="2701067"/>
            <a:ext cx="365760" cy="0"/>
          </a:xfrm>
          <a:prstGeom prst="straightConnector1">
            <a:avLst/>
          </a:prstGeom>
          <a:ln w="4762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16"/>
          <p:cNvSpPr txBox="1">
            <a:spLocks noGrp="1"/>
          </p:cNvSpPr>
          <p:nvPr>
            <p:ph type="title"/>
          </p:nvPr>
        </p:nvSpPr>
        <p:spPr>
          <a:xfrm>
            <a:off x="327804" y="378440"/>
            <a:ext cx="6669344" cy="1001786"/>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4000" dirty="0"/>
              <a:t>Podcasts reviews come from Kaggle</a:t>
            </a:r>
            <a:endParaRPr sz="4000" dirty="0"/>
          </a:p>
        </p:txBody>
      </p:sp>
      <p:sp>
        <p:nvSpPr>
          <p:cNvPr id="244" name="Google Shape;244;p16"/>
          <p:cNvSpPr txBox="1">
            <a:spLocks noGrp="1"/>
          </p:cNvSpPr>
          <p:nvPr>
            <p:ph type="body" idx="1"/>
          </p:nvPr>
        </p:nvSpPr>
        <p:spPr>
          <a:xfrm>
            <a:off x="405442" y="1682151"/>
            <a:ext cx="6461184" cy="3053745"/>
          </a:xfrm>
          <a:prstGeom prst="rect">
            <a:avLst/>
          </a:prstGeom>
        </p:spPr>
        <p:txBody>
          <a:bodyPr spcFirstLastPara="1" wrap="square" lIns="0" tIns="0" rIns="0" bIns="0" anchor="t" anchorCtr="0">
            <a:noAutofit/>
          </a:bodyPr>
          <a:lstStyle/>
          <a:p>
            <a:pPr marL="457200" lvl="0" indent="-355600" algn="l" rtl="0">
              <a:spcBef>
                <a:spcPts val="0"/>
              </a:spcBef>
              <a:spcAft>
                <a:spcPts val="0"/>
              </a:spcAft>
              <a:buClr>
                <a:schemeClr val="accent4"/>
              </a:buClr>
              <a:buSzPts val="2000"/>
              <a:buChar char="➜"/>
            </a:pPr>
            <a:r>
              <a:rPr lang="en-US" sz="2600" dirty="0">
                <a:solidFill>
                  <a:schemeClr val="tx1"/>
                </a:solidFill>
              </a:rPr>
              <a:t>Randomly sample ~1million podcast reviews to get ~100k for ~20k podcasts</a:t>
            </a:r>
          </a:p>
          <a:p>
            <a:pPr marL="101600" lvl="0" indent="0" algn="l" rtl="0">
              <a:spcBef>
                <a:spcPts val="0"/>
              </a:spcBef>
              <a:spcAft>
                <a:spcPts val="0"/>
              </a:spcAft>
              <a:buClr>
                <a:schemeClr val="accent4"/>
              </a:buClr>
              <a:buSzPts val="2000"/>
              <a:buNone/>
            </a:pPr>
            <a:endParaRPr sz="2600" dirty="0">
              <a:solidFill>
                <a:schemeClr val="tx1"/>
              </a:solidFill>
            </a:endParaRPr>
          </a:p>
          <a:p>
            <a:pPr lvl="0">
              <a:buClr>
                <a:schemeClr val="accent4"/>
              </a:buClr>
            </a:pPr>
            <a:r>
              <a:rPr lang="en" sz="2600" dirty="0">
                <a:solidFill>
                  <a:schemeClr val="tx1"/>
                </a:solidFill>
              </a:rPr>
              <a:t>Review text analysis to identify topics and use these topics for podcast recommendation</a:t>
            </a:r>
          </a:p>
        </p:txBody>
      </p:sp>
      <p:sp>
        <p:nvSpPr>
          <p:cNvPr id="245" name="Google Shape;245;p16"/>
          <p:cNvSpPr txBox="1">
            <a:spLocks noGrp="1"/>
          </p:cNvSpPr>
          <p:nvPr>
            <p:ph type="sldNum" idx="12"/>
          </p:nvPr>
        </p:nvSpPr>
        <p:spPr>
          <a:xfrm>
            <a:off x="8404384" y="199526"/>
            <a:ext cx="548700" cy="393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 name="Google Shape;243;p16">
            <a:extLst>
              <a:ext uri="{FF2B5EF4-FFF2-40B4-BE49-F238E27FC236}">
                <a16:creationId xmlns:a16="http://schemas.microsoft.com/office/drawing/2014/main" id="{E48792EB-DC2D-304C-B1E3-E3D4C1E9FC86}"/>
              </a:ext>
            </a:extLst>
          </p:cNvPr>
          <p:cNvSpPr txBox="1">
            <a:spLocks/>
          </p:cNvSpPr>
          <p:nvPr/>
        </p:nvSpPr>
        <p:spPr>
          <a:xfrm>
            <a:off x="2517025" y="518604"/>
            <a:ext cx="3690216" cy="56933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3600"/>
              <a:buFont typeface="Walter Turncoat"/>
              <a:buNone/>
              <a:defRPr sz="3600" b="0" i="0" u="none" strike="noStrike" cap="none">
                <a:solidFill>
                  <a:schemeClr val="dk1"/>
                </a:solidFill>
                <a:latin typeface="Walter Turncoat"/>
                <a:ea typeface="Walter Turncoat"/>
                <a:cs typeface="Walter Turncoat"/>
                <a:sym typeface="Walter Turncoat"/>
              </a:defRPr>
            </a:lvl1pPr>
            <a:lvl2pPr marR="0" lvl="1" algn="ctr" rtl="0">
              <a:lnSpc>
                <a:spcPct val="90000"/>
              </a:lnSpc>
              <a:spcBef>
                <a:spcPts val="0"/>
              </a:spcBef>
              <a:spcAft>
                <a:spcPts val="0"/>
              </a:spcAft>
              <a:buClr>
                <a:schemeClr val="dk1"/>
              </a:buClr>
              <a:buSzPts val="3600"/>
              <a:buFont typeface="Walter Turncoat"/>
              <a:buNone/>
              <a:defRPr sz="3600" b="0" i="0" u="none" strike="noStrike" cap="none">
                <a:solidFill>
                  <a:schemeClr val="dk1"/>
                </a:solidFill>
                <a:latin typeface="Walter Turncoat"/>
                <a:ea typeface="Walter Turncoat"/>
                <a:cs typeface="Walter Turncoat"/>
                <a:sym typeface="Walter Turncoat"/>
              </a:defRPr>
            </a:lvl2pPr>
            <a:lvl3pPr marR="0" lvl="2" algn="ctr" rtl="0">
              <a:lnSpc>
                <a:spcPct val="90000"/>
              </a:lnSpc>
              <a:spcBef>
                <a:spcPts val="0"/>
              </a:spcBef>
              <a:spcAft>
                <a:spcPts val="0"/>
              </a:spcAft>
              <a:buClr>
                <a:schemeClr val="dk1"/>
              </a:buClr>
              <a:buSzPts val="3600"/>
              <a:buFont typeface="Walter Turncoat"/>
              <a:buNone/>
              <a:defRPr sz="3600" b="0" i="0" u="none" strike="noStrike" cap="none">
                <a:solidFill>
                  <a:schemeClr val="dk1"/>
                </a:solidFill>
                <a:latin typeface="Walter Turncoat"/>
                <a:ea typeface="Walter Turncoat"/>
                <a:cs typeface="Walter Turncoat"/>
                <a:sym typeface="Walter Turncoat"/>
              </a:defRPr>
            </a:lvl3pPr>
            <a:lvl4pPr marR="0" lvl="3" algn="ctr" rtl="0">
              <a:lnSpc>
                <a:spcPct val="90000"/>
              </a:lnSpc>
              <a:spcBef>
                <a:spcPts val="0"/>
              </a:spcBef>
              <a:spcAft>
                <a:spcPts val="0"/>
              </a:spcAft>
              <a:buClr>
                <a:schemeClr val="dk1"/>
              </a:buClr>
              <a:buSzPts val="3600"/>
              <a:buFont typeface="Walter Turncoat"/>
              <a:buNone/>
              <a:defRPr sz="3600" b="0" i="0" u="none" strike="noStrike" cap="none">
                <a:solidFill>
                  <a:schemeClr val="dk1"/>
                </a:solidFill>
                <a:latin typeface="Walter Turncoat"/>
                <a:ea typeface="Walter Turncoat"/>
                <a:cs typeface="Walter Turncoat"/>
                <a:sym typeface="Walter Turncoat"/>
              </a:defRPr>
            </a:lvl4pPr>
            <a:lvl5pPr marR="0" lvl="4" algn="ctr" rtl="0">
              <a:lnSpc>
                <a:spcPct val="90000"/>
              </a:lnSpc>
              <a:spcBef>
                <a:spcPts val="0"/>
              </a:spcBef>
              <a:spcAft>
                <a:spcPts val="0"/>
              </a:spcAft>
              <a:buClr>
                <a:schemeClr val="dk1"/>
              </a:buClr>
              <a:buSzPts val="3600"/>
              <a:buFont typeface="Walter Turncoat"/>
              <a:buNone/>
              <a:defRPr sz="3600" b="0" i="0" u="none" strike="noStrike" cap="none">
                <a:solidFill>
                  <a:schemeClr val="dk1"/>
                </a:solidFill>
                <a:latin typeface="Walter Turncoat"/>
                <a:ea typeface="Walter Turncoat"/>
                <a:cs typeface="Walter Turncoat"/>
                <a:sym typeface="Walter Turncoat"/>
              </a:defRPr>
            </a:lvl5pPr>
            <a:lvl6pPr marR="0" lvl="5" algn="ctr" rtl="0">
              <a:lnSpc>
                <a:spcPct val="90000"/>
              </a:lnSpc>
              <a:spcBef>
                <a:spcPts val="0"/>
              </a:spcBef>
              <a:spcAft>
                <a:spcPts val="0"/>
              </a:spcAft>
              <a:buClr>
                <a:schemeClr val="dk1"/>
              </a:buClr>
              <a:buSzPts val="3600"/>
              <a:buFont typeface="Walter Turncoat"/>
              <a:buNone/>
              <a:defRPr sz="3600" b="0" i="0" u="none" strike="noStrike" cap="none">
                <a:solidFill>
                  <a:schemeClr val="dk1"/>
                </a:solidFill>
                <a:latin typeface="Walter Turncoat"/>
                <a:ea typeface="Walter Turncoat"/>
                <a:cs typeface="Walter Turncoat"/>
                <a:sym typeface="Walter Turncoat"/>
              </a:defRPr>
            </a:lvl6pPr>
            <a:lvl7pPr marR="0" lvl="6" algn="ctr" rtl="0">
              <a:lnSpc>
                <a:spcPct val="90000"/>
              </a:lnSpc>
              <a:spcBef>
                <a:spcPts val="0"/>
              </a:spcBef>
              <a:spcAft>
                <a:spcPts val="0"/>
              </a:spcAft>
              <a:buClr>
                <a:schemeClr val="dk1"/>
              </a:buClr>
              <a:buSzPts val="3600"/>
              <a:buFont typeface="Walter Turncoat"/>
              <a:buNone/>
              <a:defRPr sz="3600" b="0" i="0" u="none" strike="noStrike" cap="none">
                <a:solidFill>
                  <a:schemeClr val="dk1"/>
                </a:solidFill>
                <a:latin typeface="Walter Turncoat"/>
                <a:ea typeface="Walter Turncoat"/>
                <a:cs typeface="Walter Turncoat"/>
                <a:sym typeface="Walter Turncoat"/>
              </a:defRPr>
            </a:lvl7pPr>
            <a:lvl8pPr marR="0" lvl="7" algn="ctr" rtl="0">
              <a:lnSpc>
                <a:spcPct val="90000"/>
              </a:lnSpc>
              <a:spcBef>
                <a:spcPts val="0"/>
              </a:spcBef>
              <a:spcAft>
                <a:spcPts val="0"/>
              </a:spcAft>
              <a:buClr>
                <a:schemeClr val="dk1"/>
              </a:buClr>
              <a:buSzPts val="3600"/>
              <a:buFont typeface="Walter Turncoat"/>
              <a:buNone/>
              <a:defRPr sz="3600" b="0" i="0" u="none" strike="noStrike" cap="none">
                <a:solidFill>
                  <a:schemeClr val="dk1"/>
                </a:solidFill>
                <a:latin typeface="Walter Turncoat"/>
                <a:ea typeface="Walter Turncoat"/>
                <a:cs typeface="Walter Turncoat"/>
                <a:sym typeface="Walter Turncoat"/>
              </a:defRPr>
            </a:lvl8pPr>
            <a:lvl9pPr marR="0" lvl="8" algn="ctr" rtl="0">
              <a:lnSpc>
                <a:spcPct val="90000"/>
              </a:lnSpc>
              <a:spcBef>
                <a:spcPts val="0"/>
              </a:spcBef>
              <a:spcAft>
                <a:spcPts val="0"/>
              </a:spcAft>
              <a:buClr>
                <a:schemeClr val="dk1"/>
              </a:buClr>
              <a:buSzPts val="3600"/>
              <a:buFont typeface="Walter Turncoat"/>
              <a:buNone/>
              <a:defRPr sz="3600" b="0" i="0" u="none" strike="noStrike" cap="none">
                <a:solidFill>
                  <a:schemeClr val="dk1"/>
                </a:solidFill>
                <a:latin typeface="Walter Turncoat"/>
                <a:ea typeface="Walter Turncoat"/>
                <a:cs typeface="Walter Turncoat"/>
                <a:sym typeface="Walter Turncoat"/>
              </a:defRPr>
            </a:lvl9pPr>
          </a:lstStyle>
          <a:p>
            <a:pPr algn="l"/>
            <a:r>
              <a:rPr lang="en-US" sz="4000" dirty="0"/>
              <a:t>Text Analysis:</a:t>
            </a:r>
          </a:p>
        </p:txBody>
      </p:sp>
      <p:sp>
        <p:nvSpPr>
          <p:cNvPr id="3" name="Google Shape;244;p16">
            <a:extLst>
              <a:ext uri="{FF2B5EF4-FFF2-40B4-BE49-F238E27FC236}">
                <a16:creationId xmlns:a16="http://schemas.microsoft.com/office/drawing/2014/main" id="{FB91D29B-870B-D348-9D2C-66EBB8A95274}"/>
              </a:ext>
            </a:extLst>
          </p:cNvPr>
          <p:cNvSpPr txBox="1">
            <a:spLocks/>
          </p:cNvSpPr>
          <p:nvPr/>
        </p:nvSpPr>
        <p:spPr>
          <a:xfrm>
            <a:off x="2517025" y="1549592"/>
            <a:ext cx="4373592" cy="260301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ctr" rtl="0">
              <a:lnSpc>
                <a:spcPct val="115000"/>
              </a:lnSpc>
              <a:spcBef>
                <a:spcPts val="0"/>
              </a:spcBef>
              <a:spcAft>
                <a:spcPts val="0"/>
              </a:spcAft>
              <a:buClr>
                <a:schemeClr val="dk2"/>
              </a:buClr>
              <a:buSzPts val="1800"/>
              <a:buFont typeface="Nunito"/>
              <a:buNone/>
              <a:defRPr sz="1800" b="0" i="0" u="none" strike="noStrike" cap="none">
                <a:solidFill>
                  <a:schemeClr val="dk2"/>
                </a:solidFill>
                <a:latin typeface="Nunito"/>
                <a:ea typeface="Nunito"/>
                <a:cs typeface="Nunito"/>
                <a:sym typeface="Nunito"/>
              </a:defRPr>
            </a:lvl1pPr>
            <a:lvl2pPr marL="914400" marR="0" lvl="1" indent="-381000" algn="ctr" rtl="0">
              <a:lnSpc>
                <a:spcPct val="115000"/>
              </a:lnSpc>
              <a:spcBef>
                <a:spcPts val="800"/>
              </a:spcBef>
              <a:spcAft>
                <a:spcPts val="0"/>
              </a:spcAft>
              <a:buClr>
                <a:schemeClr val="dk2"/>
              </a:buClr>
              <a:buSzPts val="1800"/>
              <a:buFont typeface="Nunito"/>
              <a:buNone/>
              <a:defRPr sz="1800" b="0" i="0" u="none" strike="noStrike" cap="none">
                <a:solidFill>
                  <a:schemeClr val="dk2"/>
                </a:solidFill>
                <a:latin typeface="Nunito"/>
                <a:ea typeface="Nunito"/>
                <a:cs typeface="Nunito"/>
                <a:sym typeface="Nunito"/>
              </a:defRPr>
            </a:lvl2pPr>
            <a:lvl3pPr marL="1371600" marR="0" lvl="2" indent="-381000" algn="ctr" rtl="0">
              <a:lnSpc>
                <a:spcPct val="115000"/>
              </a:lnSpc>
              <a:spcBef>
                <a:spcPts val="800"/>
              </a:spcBef>
              <a:spcAft>
                <a:spcPts val="0"/>
              </a:spcAft>
              <a:buClr>
                <a:schemeClr val="dk2"/>
              </a:buClr>
              <a:buSzPts val="1800"/>
              <a:buFont typeface="Nunito"/>
              <a:buNone/>
              <a:defRPr sz="1800" b="0" i="0" u="none" strike="noStrike" cap="none">
                <a:solidFill>
                  <a:schemeClr val="dk2"/>
                </a:solidFill>
                <a:latin typeface="Nunito"/>
                <a:ea typeface="Nunito"/>
                <a:cs typeface="Nunito"/>
                <a:sym typeface="Nunito"/>
              </a:defRPr>
            </a:lvl3pPr>
            <a:lvl4pPr marL="1828800" marR="0" lvl="3" indent="-381000" algn="ctr" rtl="0">
              <a:lnSpc>
                <a:spcPct val="115000"/>
              </a:lnSpc>
              <a:spcBef>
                <a:spcPts val="800"/>
              </a:spcBef>
              <a:spcAft>
                <a:spcPts val="0"/>
              </a:spcAft>
              <a:buClr>
                <a:schemeClr val="dk2"/>
              </a:buClr>
              <a:buSzPts val="1800"/>
              <a:buFont typeface="Nunito"/>
              <a:buNone/>
              <a:defRPr sz="1800" b="0" i="0" u="none" strike="noStrike" cap="none">
                <a:solidFill>
                  <a:schemeClr val="dk2"/>
                </a:solidFill>
                <a:latin typeface="Nunito"/>
                <a:ea typeface="Nunito"/>
                <a:cs typeface="Nunito"/>
                <a:sym typeface="Nunito"/>
              </a:defRPr>
            </a:lvl4pPr>
            <a:lvl5pPr marL="2286000" marR="0" lvl="4" indent="-381000" algn="ctr" rtl="0">
              <a:lnSpc>
                <a:spcPct val="115000"/>
              </a:lnSpc>
              <a:spcBef>
                <a:spcPts val="800"/>
              </a:spcBef>
              <a:spcAft>
                <a:spcPts val="0"/>
              </a:spcAft>
              <a:buClr>
                <a:schemeClr val="dk2"/>
              </a:buClr>
              <a:buSzPts val="1800"/>
              <a:buFont typeface="Nunito"/>
              <a:buNone/>
              <a:defRPr sz="1800" b="0" i="0" u="none" strike="noStrike" cap="none">
                <a:solidFill>
                  <a:schemeClr val="dk2"/>
                </a:solidFill>
                <a:latin typeface="Nunito"/>
                <a:ea typeface="Nunito"/>
                <a:cs typeface="Nunito"/>
                <a:sym typeface="Nunito"/>
              </a:defRPr>
            </a:lvl5pPr>
            <a:lvl6pPr marL="2743200" marR="0" lvl="5" indent="-381000" algn="ctr" rtl="0">
              <a:lnSpc>
                <a:spcPct val="115000"/>
              </a:lnSpc>
              <a:spcBef>
                <a:spcPts val="800"/>
              </a:spcBef>
              <a:spcAft>
                <a:spcPts val="0"/>
              </a:spcAft>
              <a:buClr>
                <a:schemeClr val="dk2"/>
              </a:buClr>
              <a:buSzPts val="1800"/>
              <a:buFont typeface="Nunito"/>
              <a:buNone/>
              <a:defRPr sz="1800" b="0" i="0" u="none" strike="noStrike" cap="none">
                <a:solidFill>
                  <a:schemeClr val="dk2"/>
                </a:solidFill>
                <a:latin typeface="Nunito"/>
                <a:ea typeface="Nunito"/>
                <a:cs typeface="Nunito"/>
                <a:sym typeface="Nunito"/>
              </a:defRPr>
            </a:lvl6pPr>
            <a:lvl7pPr marL="3200400" marR="0" lvl="6" indent="-381000" algn="ctr" rtl="0">
              <a:lnSpc>
                <a:spcPct val="115000"/>
              </a:lnSpc>
              <a:spcBef>
                <a:spcPts val="800"/>
              </a:spcBef>
              <a:spcAft>
                <a:spcPts val="0"/>
              </a:spcAft>
              <a:buClr>
                <a:schemeClr val="dk2"/>
              </a:buClr>
              <a:buSzPts val="1800"/>
              <a:buFont typeface="Nunito"/>
              <a:buNone/>
              <a:defRPr sz="1800" b="0" i="0" u="none" strike="noStrike" cap="none">
                <a:solidFill>
                  <a:schemeClr val="dk2"/>
                </a:solidFill>
                <a:latin typeface="Nunito"/>
                <a:ea typeface="Nunito"/>
                <a:cs typeface="Nunito"/>
                <a:sym typeface="Nunito"/>
              </a:defRPr>
            </a:lvl7pPr>
            <a:lvl8pPr marL="3657600" marR="0" lvl="7" indent="-381000" algn="ctr" rtl="0">
              <a:lnSpc>
                <a:spcPct val="115000"/>
              </a:lnSpc>
              <a:spcBef>
                <a:spcPts val="800"/>
              </a:spcBef>
              <a:spcAft>
                <a:spcPts val="0"/>
              </a:spcAft>
              <a:buClr>
                <a:schemeClr val="dk2"/>
              </a:buClr>
              <a:buSzPts val="1800"/>
              <a:buFont typeface="Nunito"/>
              <a:buNone/>
              <a:defRPr sz="1800" b="0" i="0" u="none" strike="noStrike" cap="none">
                <a:solidFill>
                  <a:schemeClr val="dk2"/>
                </a:solidFill>
                <a:latin typeface="Nunito"/>
                <a:ea typeface="Nunito"/>
                <a:cs typeface="Nunito"/>
                <a:sym typeface="Nunito"/>
              </a:defRPr>
            </a:lvl8pPr>
            <a:lvl9pPr marL="4114800" marR="0" lvl="8" indent="-381000" algn="ctr" rtl="0">
              <a:lnSpc>
                <a:spcPct val="115000"/>
              </a:lnSpc>
              <a:spcBef>
                <a:spcPts val="800"/>
              </a:spcBef>
              <a:spcAft>
                <a:spcPts val="800"/>
              </a:spcAft>
              <a:buClr>
                <a:schemeClr val="dk2"/>
              </a:buClr>
              <a:buSzPts val="1800"/>
              <a:buFont typeface="Nunito"/>
              <a:buNone/>
              <a:defRPr sz="1800" b="0" i="0" u="none" strike="noStrike" cap="none">
                <a:solidFill>
                  <a:schemeClr val="dk2"/>
                </a:solidFill>
                <a:latin typeface="Nunito"/>
                <a:ea typeface="Nunito"/>
                <a:cs typeface="Nunito"/>
                <a:sym typeface="Nunito"/>
              </a:defRPr>
            </a:lvl9pPr>
          </a:lstStyle>
          <a:p>
            <a:pPr algn="l">
              <a:buClr>
                <a:schemeClr val="accent4"/>
              </a:buClr>
              <a:buSzPts val="2000"/>
              <a:buFont typeface="Nunito"/>
              <a:buChar char="➜"/>
            </a:pPr>
            <a:r>
              <a:rPr lang="en-US" sz="2600" dirty="0">
                <a:solidFill>
                  <a:schemeClr val="tx1"/>
                </a:solidFill>
              </a:rPr>
              <a:t>n</a:t>
            </a:r>
            <a:r>
              <a:rPr lang="en-US" sz="2600">
                <a:solidFill>
                  <a:schemeClr val="tx1"/>
                </a:solidFill>
              </a:rPr>
              <a:t>ouns </a:t>
            </a:r>
            <a:r>
              <a:rPr lang="en-US" sz="2600" dirty="0">
                <a:solidFill>
                  <a:schemeClr val="tx1"/>
                </a:solidFill>
              </a:rPr>
              <a:t>only from reviews</a:t>
            </a:r>
          </a:p>
          <a:p>
            <a:pPr algn="l">
              <a:buClr>
                <a:schemeClr val="accent4"/>
              </a:buClr>
              <a:buSzPts val="2000"/>
              <a:buFont typeface="Nunito"/>
              <a:buChar char="➜"/>
            </a:pPr>
            <a:r>
              <a:rPr lang="en-US" sz="2600" dirty="0">
                <a:solidFill>
                  <a:schemeClr val="tx1"/>
                </a:solidFill>
              </a:rPr>
              <a:t>TF-IDF</a:t>
            </a:r>
          </a:p>
          <a:p>
            <a:pPr algn="l">
              <a:buClr>
                <a:schemeClr val="accent4"/>
              </a:buClr>
              <a:buSzPts val="2000"/>
              <a:buFont typeface="Nunito"/>
              <a:buChar char="➜"/>
            </a:pPr>
            <a:r>
              <a:rPr lang="en-US" sz="2600" dirty="0">
                <a:solidFill>
                  <a:schemeClr val="tx1"/>
                </a:solidFill>
              </a:rPr>
              <a:t>NMF</a:t>
            </a:r>
          </a:p>
          <a:p>
            <a:pPr algn="l">
              <a:buClr>
                <a:schemeClr val="accent4"/>
              </a:buClr>
              <a:buSzPts val="2000"/>
              <a:buFont typeface="Nunito"/>
              <a:buChar char="➜"/>
            </a:pPr>
            <a:r>
              <a:rPr lang="en-US" sz="2600" dirty="0">
                <a:solidFill>
                  <a:schemeClr val="tx1"/>
                </a:solidFill>
              </a:rPr>
              <a:t>cosine distance for recommendation</a:t>
            </a:r>
          </a:p>
          <a:p>
            <a:pPr marL="101600" indent="0" algn="l">
              <a:buClr>
                <a:schemeClr val="accent4"/>
              </a:buClr>
              <a:buSzPts val="2000"/>
            </a:pPr>
            <a:endParaRPr lang="en-US" sz="2600" dirty="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1"/>
          <p:cNvSpPr txBox="1">
            <a:spLocks noGrp="1"/>
          </p:cNvSpPr>
          <p:nvPr>
            <p:ph type="title"/>
          </p:nvPr>
        </p:nvSpPr>
        <p:spPr>
          <a:xfrm>
            <a:off x="487740" y="396326"/>
            <a:ext cx="6167100" cy="396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4000" dirty="0"/>
              <a:t>Here are t</a:t>
            </a:r>
            <a:r>
              <a:rPr lang="en-US" sz="4000" dirty="0"/>
              <a:t>he</a:t>
            </a:r>
            <a:r>
              <a:rPr lang="en" sz="4000" dirty="0"/>
              <a:t> six topics:</a:t>
            </a:r>
            <a:endParaRPr sz="4000" dirty="0"/>
          </a:p>
        </p:txBody>
      </p:sp>
      <p:sp>
        <p:nvSpPr>
          <p:cNvPr id="285" name="Google Shape;285;p21"/>
          <p:cNvSpPr txBox="1">
            <a:spLocks noGrp="1"/>
          </p:cNvSpPr>
          <p:nvPr>
            <p:ph type="sldNum" idx="12"/>
          </p:nvPr>
        </p:nvSpPr>
        <p:spPr>
          <a:xfrm>
            <a:off x="8404384" y="199526"/>
            <a:ext cx="548700" cy="393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a:t>
            </a:fld>
            <a:endParaRPr/>
          </a:p>
        </p:txBody>
      </p:sp>
      <p:sp>
        <p:nvSpPr>
          <p:cNvPr id="16" name="Rectangle 15">
            <a:extLst>
              <a:ext uri="{FF2B5EF4-FFF2-40B4-BE49-F238E27FC236}">
                <a16:creationId xmlns:a16="http://schemas.microsoft.com/office/drawing/2014/main" id="{2B18354E-B278-8448-B79D-E1E499060ABF}"/>
              </a:ext>
            </a:extLst>
          </p:cNvPr>
          <p:cNvSpPr/>
          <p:nvPr/>
        </p:nvSpPr>
        <p:spPr>
          <a:xfrm>
            <a:off x="267420" y="931653"/>
            <a:ext cx="6728604" cy="38905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C38C72B0-A67F-144A-A800-6BA48427D6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143" y="981686"/>
            <a:ext cx="7680960" cy="3840480"/>
          </a:xfrm>
          <a:prstGeom prst="rect">
            <a:avLst/>
          </a:prstGeom>
        </p:spPr>
      </p:pic>
      <p:sp>
        <p:nvSpPr>
          <p:cNvPr id="23" name="Google Shape;251;p17">
            <a:extLst>
              <a:ext uri="{FF2B5EF4-FFF2-40B4-BE49-F238E27FC236}">
                <a16:creationId xmlns:a16="http://schemas.microsoft.com/office/drawing/2014/main" id="{76EB7465-81E2-464B-8A08-BAD22B947F7D}"/>
              </a:ext>
            </a:extLst>
          </p:cNvPr>
          <p:cNvSpPr txBox="1">
            <a:spLocks/>
          </p:cNvSpPr>
          <p:nvPr/>
        </p:nvSpPr>
        <p:spPr>
          <a:xfrm>
            <a:off x="954089" y="3892214"/>
            <a:ext cx="1242187" cy="3045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1"/>
              </a:buClr>
              <a:buSzPts val="1800"/>
              <a:buFont typeface="Nunito"/>
              <a:buChar char="➜"/>
              <a:defRPr sz="1800" b="0" i="0" u="none" strike="noStrike" cap="none">
                <a:solidFill>
                  <a:schemeClr val="dk2"/>
                </a:solidFill>
                <a:latin typeface="Nunito"/>
                <a:ea typeface="Nunito"/>
                <a:cs typeface="Nunito"/>
                <a:sym typeface="Nunito"/>
              </a:defRPr>
            </a:lvl1pPr>
            <a:lvl2pPr marL="914400" marR="0" lvl="1" indent="-342900" algn="l" rtl="0">
              <a:lnSpc>
                <a:spcPct val="115000"/>
              </a:lnSpc>
              <a:spcBef>
                <a:spcPts val="800"/>
              </a:spcBef>
              <a:spcAft>
                <a:spcPts val="0"/>
              </a:spcAft>
              <a:buClr>
                <a:schemeClr val="accent1"/>
              </a:buClr>
              <a:buSzPts val="1800"/>
              <a:buFont typeface="Nunito"/>
              <a:buChar char="-"/>
              <a:defRPr sz="1800" b="0" i="0" u="none" strike="noStrike" cap="none">
                <a:solidFill>
                  <a:schemeClr val="dk2"/>
                </a:solidFill>
                <a:latin typeface="Nunito"/>
                <a:ea typeface="Nunito"/>
                <a:cs typeface="Nunito"/>
                <a:sym typeface="Nunito"/>
              </a:defRPr>
            </a:lvl2pPr>
            <a:lvl3pPr marL="1371600" marR="0" lvl="2" indent="-342900" algn="l" rtl="0">
              <a:lnSpc>
                <a:spcPct val="115000"/>
              </a:lnSpc>
              <a:spcBef>
                <a:spcPts val="800"/>
              </a:spcBef>
              <a:spcAft>
                <a:spcPts val="0"/>
              </a:spcAft>
              <a:buClr>
                <a:schemeClr val="accent1"/>
              </a:buClr>
              <a:buSzPts val="1800"/>
              <a:buFont typeface="Nunito"/>
              <a:buChar char="-"/>
              <a:defRPr sz="1800" b="0" i="0" u="none" strike="noStrike" cap="none">
                <a:solidFill>
                  <a:schemeClr val="dk2"/>
                </a:solidFill>
                <a:latin typeface="Nunito"/>
                <a:ea typeface="Nunito"/>
                <a:cs typeface="Nunito"/>
                <a:sym typeface="Nunito"/>
              </a:defRPr>
            </a:lvl3pPr>
            <a:lvl4pPr marL="1828800" marR="0" lvl="3" indent="-342900" algn="l" rtl="0">
              <a:lnSpc>
                <a:spcPct val="115000"/>
              </a:lnSpc>
              <a:spcBef>
                <a:spcPts val="800"/>
              </a:spcBef>
              <a:spcAft>
                <a:spcPts val="0"/>
              </a:spcAft>
              <a:buClr>
                <a:schemeClr val="dk2"/>
              </a:buClr>
              <a:buSzPts val="1800"/>
              <a:buFont typeface="Nunito"/>
              <a:buChar char="-"/>
              <a:defRPr sz="1800" b="0" i="0" u="none" strike="noStrike" cap="none">
                <a:solidFill>
                  <a:schemeClr val="dk2"/>
                </a:solidFill>
                <a:latin typeface="Nunito"/>
                <a:ea typeface="Nunito"/>
                <a:cs typeface="Nunito"/>
                <a:sym typeface="Nunito"/>
              </a:defRPr>
            </a:lvl4pPr>
            <a:lvl5pPr marL="2286000" marR="0" lvl="4" indent="-342900" algn="l" rtl="0">
              <a:lnSpc>
                <a:spcPct val="115000"/>
              </a:lnSpc>
              <a:spcBef>
                <a:spcPts val="800"/>
              </a:spcBef>
              <a:spcAft>
                <a:spcPts val="0"/>
              </a:spcAft>
              <a:buClr>
                <a:schemeClr val="dk2"/>
              </a:buClr>
              <a:buSzPts val="1800"/>
              <a:buFont typeface="Nunito"/>
              <a:buChar char="-"/>
              <a:defRPr sz="1800" b="0" i="0" u="none" strike="noStrike" cap="none">
                <a:solidFill>
                  <a:schemeClr val="dk2"/>
                </a:solidFill>
                <a:latin typeface="Nunito"/>
                <a:ea typeface="Nunito"/>
                <a:cs typeface="Nunito"/>
                <a:sym typeface="Nunito"/>
              </a:defRPr>
            </a:lvl5pPr>
            <a:lvl6pPr marL="2743200" marR="0" lvl="5" indent="-342900" algn="l" rtl="0">
              <a:lnSpc>
                <a:spcPct val="115000"/>
              </a:lnSpc>
              <a:spcBef>
                <a:spcPts val="800"/>
              </a:spcBef>
              <a:spcAft>
                <a:spcPts val="0"/>
              </a:spcAft>
              <a:buClr>
                <a:schemeClr val="dk2"/>
              </a:buClr>
              <a:buSzPts val="1800"/>
              <a:buFont typeface="Nunito"/>
              <a:buChar char="-"/>
              <a:defRPr sz="1800" b="0" i="0" u="none" strike="noStrike" cap="none">
                <a:solidFill>
                  <a:schemeClr val="dk2"/>
                </a:solidFill>
                <a:latin typeface="Nunito"/>
                <a:ea typeface="Nunito"/>
                <a:cs typeface="Nunito"/>
                <a:sym typeface="Nunito"/>
              </a:defRPr>
            </a:lvl6pPr>
            <a:lvl7pPr marL="3200400" marR="0" lvl="6" indent="-342900" algn="l" rtl="0">
              <a:lnSpc>
                <a:spcPct val="115000"/>
              </a:lnSpc>
              <a:spcBef>
                <a:spcPts val="800"/>
              </a:spcBef>
              <a:spcAft>
                <a:spcPts val="0"/>
              </a:spcAft>
              <a:buClr>
                <a:schemeClr val="dk2"/>
              </a:buClr>
              <a:buSzPts val="1800"/>
              <a:buFont typeface="Nunito"/>
              <a:buChar char="●"/>
              <a:defRPr sz="1800" b="0" i="0" u="none" strike="noStrike" cap="none">
                <a:solidFill>
                  <a:schemeClr val="dk2"/>
                </a:solidFill>
                <a:latin typeface="Nunito"/>
                <a:ea typeface="Nunito"/>
                <a:cs typeface="Nunito"/>
                <a:sym typeface="Nunito"/>
              </a:defRPr>
            </a:lvl7pPr>
            <a:lvl8pPr marL="3657600" marR="0" lvl="7" indent="-342900" algn="l" rtl="0">
              <a:lnSpc>
                <a:spcPct val="115000"/>
              </a:lnSpc>
              <a:spcBef>
                <a:spcPts val="800"/>
              </a:spcBef>
              <a:spcAft>
                <a:spcPts val="0"/>
              </a:spcAft>
              <a:buClr>
                <a:schemeClr val="dk2"/>
              </a:buClr>
              <a:buSzPts val="1800"/>
              <a:buFont typeface="Nunito"/>
              <a:buChar char="○"/>
              <a:defRPr sz="1800" b="0" i="0" u="none" strike="noStrike" cap="none">
                <a:solidFill>
                  <a:schemeClr val="dk2"/>
                </a:solidFill>
                <a:latin typeface="Nunito"/>
                <a:ea typeface="Nunito"/>
                <a:cs typeface="Nunito"/>
                <a:sym typeface="Nunito"/>
              </a:defRPr>
            </a:lvl8pPr>
            <a:lvl9pPr marL="4114800" marR="0" lvl="8" indent="-342900" algn="l" rtl="0">
              <a:lnSpc>
                <a:spcPct val="115000"/>
              </a:lnSpc>
              <a:spcBef>
                <a:spcPts val="800"/>
              </a:spcBef>
              <a:spcAft>
                <a:spcPts val="800"/>
              </a:spcAft>
              <a:buClr>
                <a:schemeClr val="dk2"/>
              </a:buClr>
              <a:buSzPts val="1800"/>
              <a:buFont typeface="Nunito"/>
              <a:buChar char="■"/>
              <a:defRPr sz="1800" b="0" i="0" u="none" strike="noStrike" cap="none">
                <a:solidFill>
                  <a:schemeClr val="dk2"/>
                </a:solidFill>
                <a:latin typeface="Nunito"/>
                <a:ea typeface="Nunito"/>
                <a:cs typeface="Nunito"/>
                <a:sym typeface="Nunito"/>
              </a:defRPr>
            </a:lvl9pPr>
          </a:lstStyle>
          <a:p>
            <a:pPr marL="0" indent="0" algn="ctr">
              <a:spcAft>
                <a:spcPts val="800"/>
              </a:spcAft>
              <a:buFont typeface="Nunito"/>
              <a:buNone/>
            </a:pPr>
            <a:r>
              <a:rPr lang="en-US" sz="1400" dirty="0">
                <a:solidFill>
                  <a:schemeClr val="bg1"/>
                </a:solidFill>
                <a:latin typeface="+mn-lt"/>
              </a:rPr>
              <a:t>COMMUTE</a:t>
            </a:r>
          </a:p>
        </p:txBody>
      </p:sp>
      <p:sp>
        <p:nvSpPr>
          <p:cNvPr id="7" name="Google Shape;251;p17">
            <a:extLst>
              <a:ext uri="{FF2B5EF4-FFF2-40B4-BE49-F238E27FC236}">
                <a16:creationId xmlns:a16="http://schemas.microsoft.com/office/drawing/2014/main" id="{037CF1EA-5A4D-614F-8158-1E7EF257D4C7}"/>
              </a:ext>
            </a:extLst>
          </p:cNvPr>
          <p:cNvSpPr txBox="1">
            <a:spLocks/>
          </p:cNvSpPr>
          <p:nvPr/>
        </p:nvSpPr>
        <p:spPr>
          <a:xfrm>
            <a:off x="3360942" y="3893387"/>
            <a:ext cx="1242187" cy="3045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1"/>
              </a:buClr>
              <a:buSzPts val="1800"/>
              <a:buFont typeface="Nunito"/>
              <a:buChar char="➜"/>
              <a:defRPr sz="1800" b="0" i="0" u="none" strike="noStrike" cap="none">
                <a:solidFill>
                  <a:schemeClr val="dk2"/>
                </a:solidFill>
                <a:latin typeface="Nunito"/>
                <a:ea typeface="Nunito"/>
                <a:cs typeface="Nunito"/>
                <a:sym typeface="Nunito"/>
              </a:defRPr>
            </a:lvl1pPr>
            <a:lvl2pPr marL="914400" marR="0" lvl="1" indent="-342900" algn="l" rtl="0">
              <a:lnSpc>
                <a:spcPct val="115000"/>
              </a:lnSpc>
              <a:spcBef>
                <a:spcPts val="800"/>
              </a:spcBef>
              <a:spcAft>
                <a:spcPts val="0"/>
              </a:spcAft>
              <a:buClr>
                <a:schemeClr val="accent1"/>
              </a:buClr>
              <a:buSzPts val="1800"/>
              <a:buFont typeface="Nunito"/>
              <a:buChar char="-"/>
              <a:defRPr sz="1800" b="0" i="0" u="none" strike="noStrike" cap="none">
                <a:solidFill>
                  <a:schemeClr val="dk2"/>
                </a:solidFill>
                <a:latin typeface="Nunito"/>
                <a:ea typeface="Nunito"/>
                <a:cs typeface="Nunito"/>
                <a:sym typeface="Nunito"/>
              </a:defRPr>
            </a:lvl2pPr>
            <a:lvl3pPr marL="1371600" marR="0" lvl="2" indent="-342900" algn="l" rtl="0">
              <a:lnSpc>
                <a:spcPct val="115000"/>
              </a:lnSpc>
              <a:spcBef>
                <a:spcPts val="800"/>
              </a:spcBef>
              <a:spcAft>
                <a:spcPts val="0"/>
              </a:spcAft>
              <a:buClr>
                <a:schemeClr val="accent1"/>
              </a:buClr>
              <a:buSzPts val="1800"/>
              <a:buFont typeface="Nunito"/>
              <a:buChar char="-"/>
              <a:defRPr sz="1800" b="0" i="0" u="none" strike="noStrike" cap="none">
                <a:solidFill>
                  <a:schemeClr val="dk2"/>
                </a:solidFill>
                <a:latin typeface="Nunito"/>
                <a:ea typeface="Nunito"/>
                <a:cs typeface="Nunito"/>
                <a:sym typeface="Nunito"/>
              </a:defRPr>
            </a:lvl3pPr>
            <a:lvl4pPr marL="1828800" marR="0" lvl="3" indent="-342900" algn="l" rtl="0">
              <a:lnSpc>
                <a:spcPct val="115000"/>
              </a:lnSpc>
              <a:spcBef>
                <a:spcPts val="800"/>
              </a:spcBef>
              <a:spcAft>
                <a:spcPts val="0"/>
              </a:spcAft>
              <a:buClr>
                <a:schemeClr val="dk2"/>
              </a:buClr>
              <a:buSzPts val="1800"/>
              <a:buFont typeface="Nunito"/>
              <a:buChar char="-"/>
              <a:defRPr sz="1800" b="0" i="0" u="none" strike="noStrike" cap="none">
                <a:solidFill>
                  <a:schemeClr val="dk2"/>
                </a:solidFill>
                <a:latin typeface="Nunito"/>
                <a:ea typeface="Nunito"/>
                <a:cs typeface="Nunito"/>
                <a:sym typeface="Nunito"/>
              </a:defRPr>
            </a:lvl4pPr>
            <a:lvl5pPr marL="2286000" marR="0" lvl="4" indent="-342900" algn="l" rtl="0">
              <a:lnSpc>
                <a:spcPct val="115000"/>
              </a:lnSpc>
              <a:spcBef>
                <a:spcPts val="800"/>
              </a:spcBef>
              <a:spcAft>
                <a:spcPts val="0"/>
              </a:spcAft>
              <a:buClr>
                <a:schemeClr val="dk2"/>
              </a:buClr>
              <a:buSzPts val="1800"/>
              <a:buFont typeface="Nunito"/>
              <a:buChar char="-"/>
              <a:defRPr sz="1800" b="0" i="0" u="none" strike="noStrike" cap="none">
                <a:solidFill>
                  <a:schemeClr val="dk2"/>
                </a:solidFill>
                <a:latin typeface="Nunito"/>
                <a:ea typeface="Nunito"/>
                <a:cs typeface="Nunito"/>
                <a:sym typeface="Nunito"/>
              </a:defRPr>
            </a:lvl5pPr>
            <a:lvl6pPr marL="2743200" marR="0" lvl="5" indent="-342900" algn="l" rtl="0">
              <a:lnSpc>
                <a:spcPct val="115000"/>
              </a:lnSpc>
              <a:spcBef>
                <a:spcPts val="800"/>
              </a:spcBef>
              <a:spcAft>
                <a:spcPts val="0"/>
              </a:spcAft>
              <a:buClr>
                <a:schemeClr val="dk2"/>
              </a:buClr>
              <a:buSzPts val="1800"/>
              <a:buFont typeface="Nunito"/>
              <a:buChar char="-"/>
              <a:defRPr sz="1800" b="0" i="0" u="none" strike="noStrike" cap="none">
                <a:solidFill>
                  <a:schemeClr val="dk2"/>
                </a:solidFill>
                <a:latin typeface="Nunito"/>
                <a:ea typeface="Nunito"/>
                <a:cs typeface="Nunito"/>
                <a:sym typeface="Nunito"/>
              </a:defRPr>
            </a:lvl6pPr>
            <a:lvl7pPr marL="3200400" marR="0" lvl="6" indent="-342900" algn="l" rtl="0">
              <a:lnSpc>
                <a:spcPct val="115000"/>
              </a:lnSpc>
              <a:spcBef>
                <a:spcPts val="800"/>
              </a:spcBef>
              <a:spcAft>
                <a:spcPts val="0"/>
              </a:spcAft>
              <a:buClr>
                <a:schemeClr val="dk2"/>
              </a:buClr>
              <a:buSzPts val="1800"/>
              <a:buFont typeface="Nunito"/>
              <a:buChar char="●"/>
              <a:defRPr sz="1800" b="0" i="0" u="none" strike="noStrike" cap="none">
                <a:solidFill>
                  <a:schemeClr val="dk2"/>
                </a:solidFill>
                <a:latin typeface="Nunito"/>
                <a:ea typeface="Nunito"/>
                <a:cs typeface="Nunito"/>
                <a:sym typeface="Nunito"/>
              </a:defRPr>
            </a:lvl7pPr>
            <a:lvl8pPr marL="3657600" marR="0" lvl="7" indent="-342900" algn="l" rtl="0">
              <a:lnSpc>
                <a:spcPct val="115000"/>
              </a:lnSpc>
              <a:spcBef>
                <a:spcPts val="800"/>
              </a:spcBef>
              <a:spcAft>
                <a:spcPts val="0"/>
              </a:spcAft>
              <a:buClr>
                <a:schemeClr val="dk2"/>
              </a:buClr>
              <a:buSzPts val="1800"/>
              <a:buFont typeface="Nunito"/>
              <a:buChar char="○"/>
              <a:defRPr sz="1800" b="0" i="0" u="none" strike="noStrike" cap="none">
                <a:solidFill>
                  <a:schemeClr val="dk2"/>
                </a:solidFill>
                <a:latin typeface="Nunito"/>
                <a:ea typeface="Nunito"/>
                <a:cs typeface="Nunito"/>
                <a:sym typeface="Nunito"/>
              </a:defRPr>
            </a:lvl8pPr>
            <a:lvl9pPr marL="4114800" marR="0" lvl="8" indent="-342900" algn="l" rtl="0">
              <a:lnSpc>
                <a:spcPct val="115000"/>
              </a:lnSpc>
              <a:spcBef>
                <a:spcPts val="800"/>
              </a:spcBef>
              <a:spcAft>
                <a:spcPts val="800"/>
              </a:spcAft>
              <a:buClr>
                <a:schemeClr val="dk2"/>
              </a:buClr>
              <a:buSzPts val="1800"/>
              <a:buFont typeface="Nunito"/>
              <a:buChar char="■"/>
              <a:defRPr sz="1800" b="0" i="0" u="none" strike="noStrike" cap="none">
                <a:solidFill>
                  <a:schemeClr val="dk2"/>
                </a:solidFill>
                <a:latin typeface="Nunito"/>
                <a:ea typeface="Nunito"/>
                <a:cs typeface="Nunito"/>
                <a:sym typeface="Nunito"/>
              </a:defRPr>
            </a:lvl9pPr>
          </a:lstStyle>
          <a:p>
            <a:pPr marL="0" indent="0" algn="ctr">
              <a:spcAft>
                <a:spcPts val="800"/>
              </a:spcAft>
              <a:buFont typeface="Nunito"/>
              <a:buNone/>
            </a:pPr>
            <a:r>
              <a:rPr lang="en-US" sz="1400" dirty="0">
                <a:solidFill>
                  <a:schemeClr val="bg1"/>
                </a:solidFill>
                <a:latin typeface="+mn-lt"/>
              </a:rPr>
              <a:t>INTERVIEW</a:t>
            </a:r>
          </a:p>
        </p:txBody>
      </p:sp>
      <p:sp>
        <p:nvSpPr>
          <p:cNvPr id="8" name="Google Shape;251;p17">
            <a:extLst>
              <a:ext uri="{FF2B5EF4-FFF2-40B4-BE49-F238E27FC236}">
                <a16:creationId xmlns:a16="http://schemas.microsoft.com/office/drawing/2014/main" id="{E1C623EC-BC7F-2F45-9F84-34C346204A68}"/>
              </a:ext>
            </a:extLst>
          </p:cNvPr>
          <p:cNvSpPr txBox="1">
            <a:spLocks/>
          </p:cNvSpPr>
          <p:nvPr/>
        </p:nvSpPr>
        <p:spPr>
          <a:xfrm>
            <a:off x="3269037" y="2133037"/>
            <a:ext cx="1242187" cy="3045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1"/>
              </a:buClr>
              <a:buSzPts val="1800"/>
              <a:buFont typeface="Nunito"/>
              <a:buChar char="➜"/>
              <a:defRPr sz="1800" b="0" i="0" u="none" strike="noStrike" cap="none">
                <a:solidFill>
                  <a:schemeClr val="dk2"/>
                </a:solidFill>
                <a:latin typeface="Nunito"/>
                <a:ea typeface="Nunito"/>
                <a:cs typeface="Nunito"/>
                <a:sym typeface="Nunito"/>
              </a:defRPr>
            </a:lvl1pPr>
            <a:lvl2pPr marL="914400" marR="0" lvl="1" indent="-342900" algn="l" rtl="0">
              <a:lnSpc>
                <a:spcPct val="115000"/>
              </a:lnSpc>
              <a:spcBef>
                <a:spcPts val="800"/>
              </a:spcBef>
              <a:spcAft>
                <a:spcPts val="0"/>
              </a:spcAft>
              <a:buClr>
                <a:schemeClr val="accent1"/>
              </a:buClr>
              <a:buSzPts val="1800"/>
              <a:buFont typeface="Nunito"/>
              <a:buChar char="-"/>
              <a:defRPr sz="1800" b="0" i="0" u="none" strike="noStrike" cap="none">
                <a:solidFill>
                  <a:schemeClr val="dk2"/>
                </a:solidFill>
                <a:latin typeface="Nunito"/>
                <a:ea typeface="Nunito"/>
                <a:cs typeface="Nunito"/>
                <a:sym typeface="Nunito"/>
              </a:defRPr>
            </a:lvl2pPr>
            <a:lvl3pPr marL="1371600" marR="0" lvl="2" indent="-342900" algn="l" rtl="0">
              <a:lnSpc>
                <a:spcPct val="115000"/>
              </a:lnSpc>
              <a:spcBef>
                <a:spcPts val="800"/>
              </a:spcBef>
              <a:spcAft>
                <a:spcPts val="0"/>
              </a:spcAft>
              <a:buClr>
                <a:schemeClr val="accent1"/>
              </a:buClr>
              <a:buSzPts val="1800"/>
              <a:buFont typeface="Nunito"/>
              <a:buChar char="-"/>
              <a:defRPr sz="1800" b="0" i="0" u="none" strike="noStrike" cap="none">
                <a:solidFill>
                  <a:schemeClr val="dk2"/>
                </a:solidFill>
                <a:latin typeface="Nunito"/>
                <a:ea typeface="Nunito"/>
                <a:cs typeface="Nunito"/>
                <a:sym typeface="Nunito"/>
              </a:defRPr>
            </a:lvl3pPr>
            <a:lvl4pPr marL="1828800" marR="0" lvl="3" indent="-342900" algn="l" rtl="0">
              <a:lnSpc>
                <a:spcPct val="115000"/>
              </a:lnSpc>
              <a:spcBef>
                <a:spcPts val="800"/>
              </a:spcBef>
              <a:spcAft>
                <a:spcPts val="0"/>
              </a:spcAft>
              <a:buClr>
                <a:schemeClr val="dk2"/>
              </a:buClr>
              <a:buSzPts val="1800"/>
              <a:buFont typeface="Nunito"/>
              <a:buChar char="-"/>
              <a:defRPr sz="1800" b="0" i="0" u="none" strike="noStrike" cap="none">
                <a:solidFill>
                  <a:schemeClr val="dk2"/>
                </a:solidFill>
                <a:latin typeface="Nunito"/>
                <a:ea typeface="Nunito"/>
                <a:cs typeface="Nunito"/>
                <a:sym typeface="Nunito"/>
              </a:defRPr>
            </a:lvl4pPr>
            <a:lvl5pPr marL="2286000" marR="0" lvl="4" indent="-342900" algn="l" rtl="0">
              <a:lnSpc>
                <a:spcPct val="115000"/>
              </a:lnSpc>
              <a:spcBef>
                <a:spcPts val="800"/>
              </a:spcBef>
              <a:spcAft>
                <a:spcPts val="0"/>
              </a:spcAft>
              <a:buClr>
                <a:schemeClr val="dk2"/>
              </a:buClr>
              <a:buSzPts val="1800"/>
              <a:buFont typeface="Nunito"/>
              <a:buChar char="-"/>
              <a:defRPr sz="1800" b="0" i="0" u="none" strike="noStrike" cap="none">
                <a:solidFill>
                  <a:schemeClr val="dk2"/>
                </a:solidFill>
                <a:latin typeface="Nunito"/>
                <a:ea typeface="Nunito"/>
                <a:cs typeface="Nunito"/>
                <a:sym typeface="Nunito"/>
              </a:defRPr>
            </a:lvl5pPr>
            <a:lvl6pPr marL="2743200" marR="0" lvl="5" indent="-342900" algn="l" rtl="0">
              <a:lnSpc>
                <a:spcPct val="115000"/>
              </a:lnSpc>
              <a:spcBef>
                <a:spcPts val="800"/>
              </a:spcBef>
              <a:spcAft>
                <a:spcPts val="0"/>
              </a:spcAft>
              <a:buClr>
                <a:schemeClr val="dk2"/>
              </a:buClr>
              <a:buSzPts val="1800"/>
              <a:buFont typeface="Nunito"/>
              <a:buChar char="-"/>
              <a:defRPr sz="1800" b="0" i="0" u="none" strike="noStrike" cap="none">
                <a:solidFill>
                  <a:schemeClr val="dk2"/>
                </a:solidFill>
                <a:latin typeface="Nunito"/>
                <a:ea typeface="Nunito"/>
                <a:cs typeface="Nunito"/>
                <a:sym typeface="Nunito"/>
              </a:defRPr>
            </a:lvl6pPr>
            <a:lvl7pPr marL="3200400" marR="0" lvl="6" indent="-342900" algn="l" rtl="0">
              <a:lnSpc>
                <a:spcPct val="115000"/>
              </a:lnSpc>
              <a:spcBef>
                <a:spcPts val="800"/>
              </a:spcBef>
              <a:spcAft>
                <a:spcPts val="0"/>
              </a:spcAft>
              <a:buClr>
                <a:schemeClr val="dk2"/>
              </a:buClr>
              <a:buSzPts val="1800"/>
              <a:buFont typeface="Nunito"/>
              <a:buChar char="●"/>
              <a:defRPr sz="1800" b="0" i="0" u="none" strike="noStrike" cap="none">
                <a:solidFill>
                  <a:schemeClr val="dk2"/>
                </a:solidFill>
                <a:latin typeface="Nunito"/>
                <a:ea typeface="Nunito"/>
                <a:cs typeface="Nunito"/>
                <a:sym typeface="Nunito"/>
              </a:defRPr>
            </a:lvl7pPr>
            <a:lvl8pPr marL="3657600" marR="0" lvl="7" indent="-342900" algn="l" rtl="0">
              <a:lnSpc>
                <a:spcPct val="115000"/>
              </a:lnSpc>
              <a:spcBef>
                <a:spcPts val="800"/>
              </a:spcBef>
              <a:spcAft>
                <a:spcPts val="0"/>
              </a:spcAft>
              <a:buClr>
                <a:schemeClr val="dk2"/>
              </a:buClr>
              <a:buSzPts val="1800"/>
              <a:buFont typeface="Nunito"/>
              <a:buChar char="○"/>
              <a:defRPr sz="1800" b="0" i="0" u="none" strike="noStrike" cap="none">
                <a:solidFill>
                  <a:schemeClr val="dk2"/>
                </a:solidFill>
                <a:latin typeface="Nunito"/>
                <a:ea typeface="Nunito"/>
                <a:cs typeface="Nunito"/>
                <a:sym typeface="Nunito"/>
              </a:defRPr>
            </a:lvl8pPr>
            <a:lvl9pPr marL="4114800" marR="0" lvl="8" indent="-342900" algn="l" rtl="0">
              <a:lnSpc>
                <a:spcPct val="115000"/>
              </a:lnSpc>
              <a:spcBef>
                <a:spcPts val="800"/>
              </a:spcBef>
              <a:spcAft>
                <a:spcPts val="800"/>
              </a:spcAft>
              <a:buClr>
                <a:schemeClr val="dk2"/>
              </a:buClr>
              <a:buSzPts val="1800"/>
              <a:buFont typeface="Nunito"/>
              <a:buChar char="■"/>
              <a:defRPr sz="1800" b="0" i="0" u="none" strike="noStrike" cap="none">
                <a:solidFill>
                  <a:schemeClr val="dk2"/>
                </a:solidFill>
                <a:latin typeface="Nunito"/>
                <a:ea typeface="Nunito"/>
                <a:cs typeface="Nunito"/>
                <a:sym typeface="Nunito"/>
              </a:defRPr>
            </a:lvl9pPr>
          </a:lstStyle>
          <a:p>
            <a:pPr marL="0" indent="0" algn="ctr">
              <a:spcAft>
                <a:spcPts val="800"/>
              </a:spcAft>
              <a:buFont typeface="Nunito"/>
              <a:buNone/>
            </a:pPr>
            <a:r>
              <a:rPr lang="en-US" sz="1400" dirty="0">
                <a:solidFill>
                  <a:schemeClr val="bg1"/>
                </a:solidFill>
                <a:latin typeface="+mn-lt"/>
              </a:rPr>
              <a:t>REVIEW</a:t>
            </a:r>
          </a:p>
        </p:txBody>
      </p:sp>
      <p:sp>
        <p:nvSpPr>
          <p:cNvPr id="9" name="Google Shape;251;p17">
            <a:extLst>
              <a:ext uri="{FF2B5EF4-FFF2-40B4-BE49-F238E27FC236}">
                <a16:creationId xmlns:a16="http://schemas.microsoft.com/office/drawing/2014/main" id="{55E582D4-91F8-7843-82BF-17D284433852}"/>
              </a:ext>
            </a:extLst>
          </p:cNvPr>
          <p:cNvSpPr txBox="1">
            <a:spLocks/>
          </p:cNvSpPr>
          <p:nvPr/>
        </p:nvSpPr>
        <p:spPr>
          <a:xfrm>
            <a:off x="954088" y="2019253"/>
            <a:ext cx="1242187" cy="53206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1"/>
              </a:buClr>
              <a:buSzPts val="1800"/>
              <a:buFont typeface="Nunito"/>
              <a:buChar char="➜"/>
              <a:defRPr sz="1800" b="0" i="0" u="none" strike="noStrike" cap="none">
                <a:solidFill>
                  <a:schemeClr val="dk2"/>
                </a:solidFill>
                <a:latin typeface="Nunito"/>
                <a:ea typeface="Nunito"/>
                <a:cs typeface="Nunito"/>
                <a:sym typeface="Nunito"/>
              </a:defRPr>
            </a:lvl1pPr>
            <a:lvl2pPr marL="914400" marR="0" lvl="1" indent="-342900" algn="l" rtl="0">
              <a:lnSpc>
                <a:spcPct val="115000"/>
              </a:lnSpc>
              <a:spcBef>
                <a:spcPts val="800"/>
              </a:spcBef>
              <a:spcAft>
                <a:spcPts val="0"/>
              </a:spcAft>
              <a:buClr>
                <a:schemeClr val="accent1"/>
              </a:buClr>
              <a:buSzPts val="1800"/>
              <a:buFont typeface="Nunito"/>
              <a:buChar char="-"/>
              <a:defRPr sz="1800" b="0" i="0" u="none" strike="noStrike" cap="none">
                <a:solidFill>
                  <a:schemeClr val="dk2"/>
                </a:solidFill>
                <a:latin typeface="Nunito"/>
                <a:ea typeface="Nunito"/>
                <a:cs typeface="Nunito"/>
                <a:sym typeface="Nunito"/>
              </a:defRPr>
            </a:lvl2pPr>
            <a:lvl3pPr marL="1371600" marR="0" lvl="2" indent="-342900" algn="l" rtl="0">
              <a:lnSpc>
                <a:spcPct val="115000"/>
              </a:lnSpc>
              <a:spcBef>
                <a:spcPts val="800"/>
              </a:spcBef>
              <a:spcAft>
                <a:spcPts val="0"/>
              </a:spcAft>
              <a:buClr>
                <a:schemeClr val="accent1"/>
              </a:buClr>
              <a:buSzPts val="1800"/>
              <a:buFont typeface="Nunito"/>
              <a:buChar char="-"/>
              <a:defRPr sz="1800" b="0" i="0" u="none" strike="noStrike" cap="none">
                <a:solidFill>
                  <a:schemeClr val="dk2"/>
                </a:solidFill>
                <a:latin typeface="Nunito"/>
                <a:ea typeface="Nunito"/>
                <a:cs typeface="Nunito"/>
                <a:sym typeface="Nunito"/>
              </a:defRPr>
            </a:lvl3pPr>
            <a:lvl4pPr marL="1828800" marR="0" lvl="3" indent="-342900" algn="l" rtl="0">
              <a:lnSpc>
                <a:spcPct val="115000"/>
              </a:lnSpc>
              <a:spcBef>
                <a:spcPts val="800"/>
              </a:spcBef>
              <a:spcAft>
                <a:spcPts val="0"/>
              </a:spcAft>
              <a:buClr>
                <a:schemeClr val="dk2"/>
              </a:buClr>
              <a:buSzPts val="1800"/>
              <a:buFont typeface="Nunito"/>
              <a:buChar char="-"/>
              <a:defRPr sz="1800" b="0" i="0" u="none" strike="noStrike" cap="none">
                <a:solidFill>
                  <a:schemeClr val="dk2"/>
                </a:solidFill>
                <a:latin typeface="Nunito"/>
                <a:ea typeface="Nunito"/>
                <a:cs typeface="Nunito"/>
                <a:sym typeface="Nunito"/>
              </a:defRPr>
            </a:lvl4pPr>
            <a:lvl5pPr marL="2286000" marR="0" lvl="4" indent="-342900" algn="l" rtl="0">
              <a:lnSpc>
                <a:spcPct val="115000"/>
              </a:lnSpc>
              <a:spcBef>
                <a:spcPts val="800"/>
              </a:spcBef>
              <a:spcAft>
                <a:spcPts val="0"/>
              </a:spcAft>
              <a:buClr>
                <a:schemeClr val="dk2"/>
              </a:buClr>
              <a:buSzPts val="1800"/>
              <a:buFont typeface="Nunito"/>
              <a:buChar char="-"/>
              <a:defRPr sz="1800" b="0" i="0" u="none" strike="noStrike" cap="none">
                <a:solidFill>
                  <a:schemeClr val="dk2"/>
                </a:solidFill>
                <a:latin typeface="Nunito"/>
                <a:ea typeface="Nunito"/>
                <a:cs typeface="Nunito"/>
                <a:sym typeface="Nunito"/>
              </a:defRPr>
            </a:lvl5pPr>
            <a:lvl6pPr marL="2743200" marR="0" lvl="5" indent="-342900" algn="l" rtl="0">
              <a:lnSpc>
                <a:spcPct val="115000"/>
              </a:lnSpc>
              <a:spcBef>
                <a:spcPts val="800"/>
              </a:spcBef>
              <a:spcAft>
                <a:spcPts val="0"/>
              </a:spcAft>
              <a:buClr>
                <a:schemeClr val="dk2"/>
              </a:buClr>
              <a:buSzPts val="1800"/>
              <a:buFont typeface="Nunito"/>
              <a:buChar char="-"/>
              <a:defRPr sz="1800" b="0" i="0" u="none" strike="noStrike" cap="none">
                <a:solidFill>
                  <a:schemeClr val="dk2"/>
                </a:solidFill>
                <a:latin typeface="Nunito"/>
                <a:ea typeface="Nunito"/>
                <a:cs typeface="Nunito"/>
                <a:sym typeface="Nunito"/>
              </a:defRPr>
            </a:lvl6pPr>
            <a:lvl7pPr marL="3200400" marR="0" lvl="6" indent="-342900" algn="l" rtl="0">
              <a:lnSpc>
                <a:spcPct val="115000"/>
              </a:lnSpc>
              <a:spcBef>
                <a:spcPts val="800"/>
              </a:spcBef>
              <a:spcAft>
                <a:spcPts val="0"/>
              </a:spcAft>
              <a:buClr>
                <a:schemeClr val="dk2"/>
              </a:buClr>
              <a:buSzPts val="1800"/>
              <a:buFont typeface="Nunito"/>
              <a:buChar char="●"/>
              <a:defRPr sz="1800" b="0" i="0" u="none" strike="noStrike" cap="none">
                <a:solidFill>
                  <a:schemeClr val="dk2"/>
                </a:solidFill>
                <a:latin typeface="Nunito"/>
                <a:ea typeface="Nunito"/>
                <a:cs typeface="Nunito"/>
                <a:sym typeface="Nunito"/>
              </a:defRPr>
            </a:lvl7pPr>
            <a:lvl8pPr marL="3657600" marR="0" lvl="7" indent="-342900" algn="l" rtl="0">
              <a:lnSpc>
                <a:spcPct val="115000"/>
              </a:lnSpc>
              <a:spcBef>
                <a:spcPts val="800"/>
              </a:spcBef>
              <a:spcAft>
                <a:spcPts val="0"/>
              </a:spcAft>
              <a:buClr>
                <a:schemeClr val="dk2"/>
              </a:buClr>
              <a:buSzPts val="1800"/>
              <a:buFont typeface="Nunito"/>
              <a:buChar char="○"/>
              <a:defRPr sz="1800" b="0" i="0" u="none" strike="noStrike" cap="none">
                <a:solidFill>
                  <a:schemeClr val="dk2"/>
                </a:solidFill>
                <a:latin typeface="Nunito"/>
                <a:ea typeface="Nunito"/>
                <a:cs typeface="Nunito"/>
                <a:sym typeface="Nunito"/>
              </a:defRPr>
            </a:lvl8pPr>
            <a:lvl9pPr marL="4114800" marR="0" lvl="8" indent="-342900" algn="l" rtl="0">
              <a:lnSpc>
                <a:spcPct val="115000"/>
              </a:lnSpc>
              <a:spcBef>
                <a:spcPts val="800"/>
              </a:spcBef>
              <a:spcAft>
                <a:spcPts val="800"/>
              </a:spcAft>
              <a:buClr>
                <a:schemeClr val="dk2"/>
              </a:buClr>
              <a:buSzPts val="1800"/>
              <a:buFont typeface="Nunito"/>
              <a:buChar char="■"/>
              <a:defRPr sz="1800" b="0" i="0" u="none" strike="noStrike" cap="none">
                <a:solidFill>
                  <a:schemeClr val="dk2"/>
                </a:solidFill>
                <a:latin typeface="Nunito"/>
                <a:ea typeface="Nunito"/>
                <a:cs typeface="Nunito"/>
                <a:sym typeface="Nunito"/>
              </a:defRPr>
            </a:lvl9pPr>
          </a:lstStyle>
          <a:p>
            <a:pPr marL="0" indent="0" algn="ctr">
              <a:spcAft>
                <a:spcPts val="800"/>
              </a:spcAft>
              <a:buFont typeface="Nunito"/>
              <a:buNone/>
            </a:pPr>
            <a:r>
              <a:rPr lang="en-US" sz="1400" dirty="0">
                <a:solidFill>
                  <a:schemeClr val="bg1"/>
                </a:solidFill>
                <a:latin typeface="+mn-lt"/>
              </a:rPr>
              <a:t>PODCAST SERIES</a:t>
            </a:r>
          </a:p>
        </p:txBody>
      </p:sp>
      <p:sp>
        <p:nvSpPr>
          <p:cNvPr id="10" name="Google Shape;251;p17">
            <a:extLst>
              <a:ext uri="{FF2B5EF4-FFF2-40B4-BE49-F238E27FC236}">
                <a16:creationId xmlns:a16="http://schemas.microsoft.com/office/drawing/2014/main" id="{6C6D32F0-7D84-A24D-9367-0AEC5D8E5323}"/>
              </a:ext>
            </a:extLst>
          </p:cNvPr>
          <p:cNvSpPr txBox="1">
            <a:spLocks/>
          </p:cNvSpPr>
          <p:nvPr/>
        </p:nvSpPr>
        <p:spPr>
          <a:xfrm>
            <a:off x="5566259" y="3892214"/>
            <a:ext cx="1242187" cy="3045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1"/>
              </a:buClr>
              <a:buSzPts val="1800"/>
              <a:buFont typeface="Nunito"/>
              <a:buChar char="➜"/>
              <a:defRPr sz="1800" b="0" i="0" u="none" strike="noStrike" cap="none">
                <a:solidFill>
                  <a:schemeClr val="dk2"/>
                </a:solidFill>
                <a:latin typeface="Nunito"/>
                <a:ea typeface="Nunito"/>
                <a:cs typeface="Nunito"/>
                <a:sym typeface="Nunito"/>
              </a:defRPr>
            </a:lvl1pPr>
            <a:lvl2pPr marL="914400" marR="0" lvl="1" indent="-342900" algn="l" rtl="0">
              <a:lnSpc>
                <a:spcPct val="115000"/>
              </a:lnSpc>
              <a:spcBef>
                <a:spcPts val="800"/>
              </a:spcBef>
              <a:spcAft>
                <a:spcPts val="0"/>
              </a:spcAft>
              <a:buClr>
                <a:schemeClr val="accent1"/>
              </a:buClr>
              <a:buSzPts val="1800"/>
              <a:buFont typeface="Nunito"/>
              <a:buChar char="-"/>
              <a:defRPr sz="1800" b="0" i="0" u="none" strike="noStrike" cap="none">
                <a:solidFill>
                  <a:schemeClr val="dk2"/>
                </a:solidFill>
                <a:latin typeface="Nunito"/>
                <a:ea typeface="Nunito"/>
                <a:cs typeface="Nunito"/>
                <a:sym typeface="Nunito"/>
              </a:defRPr>
            </a:lvl2pPr>
            <a:lvl3pPr marL="1371600" marR="0" lvl="2" indent="-342900" algn="l" rtl="0">
              <a:lnSpc>
                <a:spcPct val="115000"/>
              </a:lnSpc>
              <a:spcBef>
                <a:spcPts val="800"/>
              </a:spcBef>
              <a:spcAft>
                <a:spcPts val="0"/>
              </a:spcAft>
              <a:buClr>
                <a:schemeClr val="accent1"/>
              </a:buClr>
              <a:buSzPts val="1800"/>
              <a:buFont typeface="Nunito"/>
              <a:buChar char="-"/>
              <a:defRPr sz="1800" b="0" i="0" u="none" strike="noStrike" cap="none">
                <a:solidFill>
                  <a:schemeClr val="dk2"/>
                </a:solidFill>
                <a:latin typeface="Nunito"/>
                <a:ea typeface="Nunito"/>
                <a:cs typeface="Nunito"/>
                <a:sym typeface="Nunito"/>
              </a:defRPr>
            </a:lvl3pPr>
            <a:lvl4pPr marL="1828800" marR="0" lvl="3" indent="-342900" algn="l" rtl="0">
              <a:lnSpc>
                <a:spcPct val="115000"/>
              </a:lnSpc>
              <a:spcBef>
                <a:spcPts val="800"/>
              </a:spcBef>
              <a:spcAft>
                <a:spcPts val="0"/>
              </a:spcAft>
              <a:buClr>
                <a:schemeClr val="dk2"/>
              </a:buClr>
              <a:buSzPts val="1800"/>
              <a:buFont typeface="Nunito"/>
              <a:buChar char="-"/>
              <a:defRPr sz="1800" b="0" i="0" u="none" strike="noStrike" cap="none">
                <a:solidFill>
                  <a:schemeClr val="dk2"/>
                </a:solidFill>
                <a:latin typeface="Nunito"/>
                <a:ea typeface="Nunito"/>
                <a:cs typeface="Nunito"/>
                <a:sym typeface="Nunito"/>
              </a:defRPr>
            </a:lvl4pPr>
            <a:lvl5pPr marL="2286000" marR="0" lvl="4" indent="-342900" algn="l" rtl="0">
              <a:lnSpc>
                <a:spcPct val="115000"/>
              </a:lnSpc>
              <a:spcBef>
                <a:spcPts val="800"/>
              </a:spcBef>
              <a:spcAft>
                <a:spcPts val="0"/>
              </a:spcAft>
              <a:buClr>
                <a:schemeClr val="dk2"/>
              </a:buClr>
              <a:buSzPts val="1800"/>
              <a:buFont typeface="Nunito"/>
              <a:buChar char="-"/>
              <a:defRPr sz="1800" b="0" i="0" u="none" strike="noStrike" cap="none">
                <a:solidFill>
                  <a:schemeClr val="dk2"/>
                </a:solidFill>
                <a:latin typeface="Nunito"/>
                <a:ea typeface="Nunito"/>
                <a:cs typeface="Nunito"/>
                <a:sym typeface="Nunito"/>
              </a:defRPr>
            </a:lvl5pPr>
            <a:lvl6pPr marL="2743200" marR="0" lvl="5" indent="-342900" algn="l" rtl="0">
              <a:lnSpc>
                <a:spcPct val="115000"/>
              </a:lnSpc>
              <a:spcBef>
                <a:spcPts val="800"/>
              </a:spcBef>
              <a:spcAft>
                <a:spcPts val="0"/>
              </a:spcAft>
              <a:buClr>
                <a:schemeClr val="dk2"/>
              </a:buClr>
              <a:buSzPts val="1800"/>
              <a:buFont typeface="Nunito"/>
              <a:buChar char="-"/>
              <a:defRPr sz="1800" b="0" i="0" u="none" strike="noStrike" cap="none">
                <a:solidFill>
                  <a:schemeClr val="dk2"/>
                </a:solidFill>
                <a:latin typeface="Nunito"/>
                <a:ea typeface="Nunito"/>
                <a:cs typeface="Nunito"/>
                <a:sym typeface="Nunito"/>
              </a:defRPr>
            </a:lvl6pPr>
            <a:lvl7pPr marL="3200400" marR="0" lvl="6" indent="-342900" algn="l" rtl="0">
              <a:lnSpc>
                <a:spcPct val="115000"/>
              </a:lnSpc>
              <a:spcBef>
                <a:spcPts val="800"/>
              </a:spcBef>
              <a:spcAft>
                <a:spcPts val="0"/>
              </a:spcAft>
              <a:buClr>
                <a:schemeClr val="dk2"/>
              </a:buClr>
              <a:buSzPts val="1800"/>
              <a:buFont typeface="Nunito"/>
              <a:buChar char="●"/>
              <a:defRPr sz="1800" b="0" i="0" u="none" strike="noStrike" cap="none">
                <a:solidFill>
                  <a:schemeClr val="dk2"/>
                </a:solidFill>
                <a:latin typeface="Nunito"/>
                <a:ea typeface="Nunito"/>
                <a:cs typeface="Nunito"/>
                <a:sym typeface="Nunito"/>
              </a:defRPr>
            </a:lvl7pPr>
            <a:lvl8pPr marL="3657600" marR="0" lvl="7" indent="-342900" algn="l" rtl="0">
              <a:lnSpc>
                <a:spcPct val="115000"/>
              </a:lnSpc>
              <a:spcBef>
                <a:spcPts val="800"/>
              </a:spcBef>
              <a:spcAft>
                <a:spcPts val="0"/>
              </a:spcAft>
              <a:buClr>
                <a:schemeClr val="dk2"/>
              </a:buClr>
              <a:buSzPts val="1800"/>
              <a:buFont typeface="Nunito"/>
              <a:buChar char="○"/>
              <a:defRPr sz="1800" b="0" i="0" u="none" strike="noStrike" cap="none">
                <a:solidFill>
                  <a:schemeClr val="dk2"/>
                </a:solidFill>
                <a:latin typeface="Nunito"/>
                <a:ea typeface="Nunito"/>
                <a:cs typeface="Nunito"/>
                <a:sym typeface="Nunito"/>
              </a:defRPr>
            </a:lvl8pPr>
            <a:lvl9pPr marL="4114800" marR="0" lvl="8" indent="-342900" algn="l" rtl="0">
              <a:lnSpc>
                <a:spcPct val="115000"/>
              </a:lnSpc>
              <a:spcBef>
                <a:spcPts val="800"/>
              </a:spcBef>
              <a:spcAft>
                <a:spcPts val="800"/>
              </a:spcAft>
              <a:buClr>
                <a:schemeClr val="dk2"/>
              </a:buClr>
              <a:buSzPts val="1800"/>
              <a:buFont typeface="Nunito"/>
              <a:buChar char="■"/>
              <a:defRPr sz="1800" b="0" i="0" u="none" strike="noStrike" cap="none">
                <a:solidFill>
                  <a:schemeClr val="dk2"/>
                </a:solidFill>
                <a:latin typeface="Nunito"/>
                <a:ea typeface="Nunito"/>
                <a:cs typeface="Nunito"/>
                <a:sym typeface="Nunito"/>
              </a:defRPr>
            </a:lvl9pPr>
          </a:lstStyle>
          <a:p>
            <a:pPr marL="0" indent="0" algn="ctr">
              <a:spcAft>
                <a:spcPts val="800"/>
              </a:spcAft>
              <a:buFont typeface="Nunito"/>
              <a:buNone/>
            </a:pPr>
            <a:r>
              <a:rPr lang="en-US" sz="1400" dirty="0">
                <a:solidFill>
                  <a:schemeClr val="bg1"/>
                </a:solidFill>
                <a:latin typeface="+mn-lt"/>
              </a:rPr>
              <a:t>ADVICE</a:t>
            </a:r>
          </a:p>
        </p:txBody>
      </p:sp>
      <p:sp>
        <p:nvSpPr>
          <p:cNvPr id="11" name="Google Shape;251;p17">
            <a:extLst>
              <a:ext uri="{FF2B5EF4-FFF2-40B4-BE49-F238E27FC236}">
                <a16:creationId xmlns:a16="http://schemas.microsoft.com/office/drawing/2014/main" id="{88D77948-01EC-224A-BA0C-EE4A524F42B7}"/>
              </a:ext>
            </a:extLst>
          </p:cNvPr>
          <p:cNvSpPr txBox="1">
            <a:spLocks/>
          </p:cNvSpPr>
          <p:nvPr/>
        </p:nvSpPr>
        <p:spPr>
          <a:xfrm>
            <a:off x="5481895" y="2133037"/>
            <a:ext cx="1242187" cy="3045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1"/>
              </a:buClr>
              <a:buSzPts val="1800"/>
              <a:buFont typeface="Nunito"/>
              <a:buChar char="➜"/>
              <a:defRPr sz="1800" b="0" i="0" u="none" strike="noStrike" cap="none">
                <a:solidFill>
                  <a:schemeClr val="dk2"/>
                </a:solidFill>
                <a:latin typeface="Nunito"/>
                <a:ea typeface="Nunito"/>
                <a:cs typeface="Nunito"/>
                <a:sym typeface="Nunito"/>
              </a:defRPr>
            </a:lvl1pPr>
            <a:lvl2pPr marL="914400" marR="0" lvl="1" indent="-342900" algn="l" rtl="0">
              <a:lnSpc>
                <a:spcPct val="115000"/>
              </a:lnSpc>
              <a:spcBef>
                <a:spcPts val="800"/>
              </a:spcBef>
              <a:spcAft>
                <a:spcPts val="0"/>
              </a:spcAft>
              <a:buClr>
                <a:schemeClr val="accent1"/>
              </a:buClr>
              <a:buSzPts val="1800"/>
              <a:buFont typeface="Nunito"/>
              <a:buChar char="-"/>
              <a:defRPr sz="1800" b="0" i="0" u="none" strike="noStrike" cap="none">
                <a:solidFill>
                  <a:schemeClr val="dk2"/>
                </a:solidFill>
                <a:latin typeface="Nunito"/>
                <a:ea typeface="Nunito"/>
                <a:cs typeface="Nunito"/>
                <a:sym typeface="Nunito"/>
              </a:defRPr>
            </a:lvl2pPr>
            <a:lvl3pPr marL="1371600" marR="0" lvl="2" indent="-342900" algn="l" rtl="0">
              <a:lnSpc>
                <a:spcPct val="115000"/>
              </a:lnSpc>
              <a:spcBef>
                <a:spcPts val="800"/>
              </a:spcBef>
              <a:spcAft>
                <a:spcPts val="0"/>
              </a:spcAft>
              <a:buClr>
                <a:schemeClr val="accent1"/>
              </a:buClr>
              <a:buSzPts val="1800"/>
              <a:buFont typeface="Nunito"/>
              <a:buChar char="-"/>
              <a:defRPr sz="1800" b="0" i="0" u="none" strike="noStrike" cap="none">
                <a:solidFill>
                  <a:schemeClr val="dk2"/>
                </a:solidFill>
                <a:latin typeface="Nunito"/>
                <a:ea typeface="Nunito"/>
                <a:cs typeface="Nunito"/>
                <a:sym typeface="Nunito"/>
              </a:defRPr>
            </a:lvl3pPr>
            <a:lvl4pPr marL="1828800" marR="0" lvl="3" indent="-342900" algn="l" rtl="0">
              <a:lnSpc>
                <a:spcPct val="115000"/>
              </a:lnSpc>
              <a:spcBef>
                <a:spcPts val="800"/>
              </a:spcBef>
              <a:spcAft>
                <a:spcPts val="0"/>
              </a:spcAft>
              <a:buClr>
                <a:schemeClr val="dk2"/>
              </a:buClr>
              <a:buSzPts val="1800"/>
              <a:buFont typeface="Nunito"/>
              <a:buChar char="-"/>
              <a:defRPr sz="1800" b="0" i="0" u="none" strike="noStrike" cap="none">
                <a:solidFill>
                  <a:schemeClr val="dk2"/>
                </a:solidFill>
                <a:latin typeface="Nunito"/>
                <a:ea typeface="Nunito"/>
                <a:cs typeface="Nunito"/>
                <a:sym typeface="Nunito"/>
              </a:defRPr>
            </a:lvl4pPr>
            <a:lvl5pPr marL="2286000" marR="0" lvl="4" indent="-342900" algn="l" rtl="0">
              <a:lnSpc>
                <a:spcPct val="115000"/>
              </a:lnSpc>
              <a:spcBef>
                <a:spcPts val="800"/>
              </a:spcBef>
              <a:spcAft>
                <a:spcPts val="0"/>
              </a:spcAft>
              <a:buClr>
                <a:schemeClr val="dk2"/>
              </a:buClr>
              <a:buSzPts val="1800"/>
              <a:buFont typeface="Nunito"/>
              <a:buChar char="-"/>
              <a:defRPr sz="1800" b="0" i="0" u="none" strike="noStrike" cap="none">
                <a:solidFill>
                  <a:schemeClr val="dk2"/>
                </a:solidFill>
                <a:latin typeface="Nunito"/>
                <a:ea typeface="Nunito"/>
                <a:cs typeface="Nunito"/>
                <a:sym typeface="Nunito"/>
              </a:defRPr>
            </a:lvl5pPr>
            <a:lvl6pPr marL="2743200" marR="0" lvl="5" indent="-342900" algn="l" rtl="0">
              <a:lnSpc>
                <a:spcPct val="115000"/>
              </a:lnSpc>
              <a:spcBef>
                <a:spcPts val="800"/>
              </a:spcBef>
              <a:spcAft>
                <a:spcPts val="0"/>
              </a:spcAft>
              <a:buClr>
                <a:schemeClr val="dk2"/>
              </a:buClr>
              <a:buSzPts val="1800"/>
              <a:buFont typeface="Nunito"/>
              <a:buChar char="-"/>
              <a:defRPr sz="1800" b="0" i="0" u="none" strike="noStrike" cap="none">
                <a:solidFill>
                  <a:schemeClr val="dk2"/>
                </a:solidFill>
                <a:latin typeface="Nunito"/>
                <a:ea typeface="Nunito"/>
                <a:cs typeface="Nunito"/>
                <a:sym typeface="Nunito"/>
              </a:defRPr>
            </a:lvl6pPr>
            <a:lvl7pPr marL="3200400" marR="0" lvl="6" indent="-342900" algn="l" rtl="0">
              <a:lnSpc>
                <a:spcPct val="115000"/>
              </a:lnSpc>
              <a:spcBef>
                <a:spcPts val="800"/>
              </a:spcBef>
              <a:spcAft>
                <a:spcPts val="0"/>
              </a:spcAft>
              <a:buClr>
                <a:schemeClr val="dk2"/>
              </a:buClr>
              <a:buSzPts val="1800"/>
              <a:buFont typeface="Nunito"/>
              <a:buChar char="●"/>
              <a:defRPr sz="1800" b="0" i="0" u="none" strike="noStrike" cap="none">
                <a:solidFill>
                  <a:schemeClr val="dk2"/>
                </a:solidFill>
                <a:latin typeface="Nunito"/>
                <a:ea typeface="Nunito"/>
                <a:cs typeface="Nunito"/>
                <a:sym typeface="Nunito"/>
              </a:defRPr>
            </a:lvl7pPr>
            <a:lvl8pPr marL="3657600" marR="0" lvl="7" indent="-342900" algn="l" rtl="0">
              <a:lnSpc>
                <a:spcPct val="115000"/>
              </a:lnSpc>
              <a:spcBef>
                <a:spcPts val="800"/>
              </a:spcBef>
              <a:spcAft>
                <a:spcPts val="0"/>
              </a:spcAft>
              <a:buClr>
                <a:schemeClr val="dk2"/>
              </a:buClr>
              <a:buSzPts val="1800"/>
              <a:buFont typeface="Nunito"/>
              <a:buChar char="○"/>
              <a:defRPr sz="1800" b="0" i="0" u="none" strike="noStrike" cap="none">
                <a:solidFill>
                  <a:schemeClr val="dk2"/>
                </a:solidFill>
                <a:latin typeface="Nunito"/>
                <a:ea typeface="Nunito"/>
                <a:cs typeface="Nunito"/>
                <a:sym typeface="Nunito"/>
              </a:defRPr>
            </a:lvl8pPr>
            <a:lvl9pPr marL="4114800" marR="0" lvl="8" indent="-342900" algn="l" rtl="0">
              <a:lnSpc>
                <a:spcPct val="115000"/>
              </a:lnSpc>
              <a:spcBef>
                <a:spcPts val="800"/>
              </a:spcBef>
              <a:spcAft>
                <a:spcPts val="800"/>
              </a:spcAft>
              <a:buClr>
                <a:schemeClr val="dk2"/>
              </a:buClr>
              <a:buSzPts val="1800"/>
              <a:buFont typeface="Nunito"/>
              <a:buChar char="■"/>
              <a:defRPr sz="1800" b="0" i="0" u="none" strike="noStrike" cap="none">
                <a:solidFill>
                  <a:schemeClr val="dk2"/>
                </a:solidFill>
                <a:latin typeface="Nunito"/>
                <a:ea typeface="Nunito"/>
                <a:cs typeface="Nunito"/>
                <a:sym typeface="Nunito"/>
              </a:defRPr>
            </a:lvl9pPr>
          </a:lstStyle>
          <a:p>
            <a:pPr marL="0" indent="0" algn="ctr">
              <a:spcAft>
                <a:spcPts val="800"/>
              </a:spcAft>
              <a:buFont typeface="Nunito"/>
              <a:buNone/>
            </a:pPr>
            <a:r>
              <a:rPr lang="en-US" sz="1400">
                <a:solidFill>
                  <a:schemeClr val="bg1"/>
                </a:solidFill>
                <a:latin typeface="+mn-lt"/>
              </a:rPr>
              <a:t>STORY</a:t>
            </a:r>
            <a:endParaRPr lang="en-US" sz="1400" dirty="0">
              <a:solidFill>
                <a:schemeClr val="bg1"/>
              </a:solidFill>
              <a:latin typeface="+mn-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6" name="Google Shape;376;p30"/>
          <p:cNvSpPr txBox="1">
            <a:spLocks noGrp="1"/>
          </p:cNvSpPr>
          <p:nvPr>
            <p:ph type="sldNum" idx="12"/>
          </p:nvPr>
        </p:nvSpPr>
        <p:spPr>
          <a:xfrm>
            <a:off x="8404384" y="199526"/>
            <a:ext cx="548700" cy="393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7" name="Google Shape;235;p15">
            <a:extLst>
              <a:ext uri="{FF2B5EF4-FFF2-40B4-BE49-F238E27FC236}">
                <a16:creationId xmlns:a16="http://schemas.microsoft.com/office/drawing/2014/main" id="{60D6DA3C-9AD0-D04F-AB3E-24E96FDE3003}"/>
              </a:ext>
            </a:extLst>
          </p:cNvPr>
          <p:cNvSpPr txBox="1">
            <a:spLocks/>
          </p:cNvSpPr>
          <p:nvPr/>
        </p:nvSpPr>
        <p:spPr>
          <a:xfrm>
            <a:off x="277906" y="332546"/>
            <a:ext cx="6678706" cy="103905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000"/>
              <a:buFont typeface="Walter Turncoat"/>
              <a:buNone/>
              <a:defRPr sz="3000" b="0" i="0" u="none" strike="noStrike" cap="none">
                <a:solidFill>
                  <a:schemeClr val="dk1"/>
                </a:solidFill>
                <a:latin typeface="Walter Turncoat"/>
                <a:ea typeface="Walter Turncoat"/>
                <a:cs typeface="Walter Turncoat"/>
                <a:sym typeface="Walter Turncoat"/>
              </a:defRPr>
            </a:lvl1pPr>
            <a:lvl2pPr marR="0" lvl="1" algn="l" rtl="0">
              <a:lnSpc>
                <a:spcPct val="90000"/>
              </a:lnSpc>
              <a:spcBef>
                <a:spcPts val="0"/>
              </a:spcBef>
              <a:spcAft>
                <a:spcPts val="0"/>
              </a:spcAft>
              <a:buClr>
                <a:schemeClr val="dk1"/>
              </a:buClr>
              <a:buSzPts val="3000"/>
              <a:buFont typeface="Walter Turncoat"/>
              <a:buNone/>
              <a:defRPr sz="3000" b="0" i="0" u="none" strike="noStrike" cap="none">
                <a:solidFill>
                  <a:schemeClr val="dk1"/>
                </a:solidFill>
                <a:latin typeface="Walter Turncoat"/>
                <a:ea typeface="Walter Turncoat"/>
                <a:cs typeface="Walter Turncoat"/>
                <a:sym typeface="Walter Turncoat"/>
              </a:defRPr>
            </a:lvl2pPr>
            <a:lvl3pPr marR="0" lvl="2" algn="l" rtl="0">
              <a:lnSpc>
                <a:spcPct val="90000"/>
              </a:lnSpc>
              <a:spcBef>
                <a:spcPts val="0"/>
              </a:spcBef>
              <a:spcAft>
                <a:spcPts val="0"/>
              </a:spcAft>
              <a:buClr>
                <a:schemeClr val="dk1"/>
              </a:buClr>
              <a:buSzPts val="3000"/>
              <a:buFont typeface="Walter Turncoat"/>
              <a:buNone/>
              <a:defRPr sz="3000" b="0" i="0" u="none" strike="noStrike" cap="none">
                <a:solidFill>
                  <a:schemeClr val="dk1"/>
                </a:solidFill>
                <a:latin typeface="Walter Turncoat"/>
                <a:ea typeface="Walter Turncoat"/>
                <a:cs typeface="Walter Turncoat"/>
                <a:sym typeface="Walter Turncoat"/>
              </a:defRPr>
            </a:lvl3pPr>
            <a:lvl4pPr marR="0" lvl="3" algn="l" rtl="0">
              <a:lnSpc>
                <a:spcPct val="90000"/>
              </a:lnSpc>
              <a:spcBef>
                <a:spcPts val="0"/>
              </a:spcBef>
              <a:spcAft>
                <a:spcPts val="0"/>
              </a:spcAft>
              <a:buClr>
                <a:schemeClr val="dk1"/>
              </a:buClr>
              <a:buSzPts val="3000"/>
              <a:buFont typeface="Walter Turncoat"/>
              <a:buNone/>
              <a:defRPr sz="3000" b="0" i="0" u="none" strike="noStrike" cap="none">
                <a:solidFill>
                  <a:schemeClr val="dk1"/>
                </a:solidFill>
                <a:latin typeface="Walter Turncoat"/>
                <a:ea typeface="Walter Turncoat"/>
                <a:cs typeface="Walter Turncoat"/>
                <a:sym typeface="Walter Turncoat"/>
              </a:defRPr>
            </a:lvl4pPr>
            <a:lvl5pPr marR="0" lvl="4" algn="l" rtl="0">
              <a:lnSpc>
                <a:spcPct val="90000"/>
              </a:lnSpc>
              <a:spcBef>
                <a:spcPts val="0"/>
              </a:spcBef>
              <a:spcAft>
                <a:spcPts val="0"/>
              </a:spcAft>
              <a:buClr>
                <a:schemeClr val="dk1"/>
              </a:buClr>
              <a:buSzPts val="3000"/>
              <a:buFont typeface="Walter Turncoat"/>
              <a:buNone/>
              <a:defRPr sz="3000" b="0" i="0" u="none" strike="noStrike" cap="none">
                <a:solidFill>
                  <a:schemeClr val="dk1"/>
                </a:solidFill>
                <a:latin typeface="Walter Turncoat"/>
                <a:ea typeface="Walter Turncoat"/>
                <a:cs typeface="Walter Turncoat"/>
                <a:sym typeface="Walter Turncoat"/>
              </a:defRPr>
            </a:lvl5pPr>
            <a:lvl6pPr marR="0" lvl="5" algn="l" rtl="0">
              <a:lnSpc>
                <a:spcPct val="90000"/>
              </a:lnSpc>
              <a:spcBef>
                <a:spcPts val="0"/>
              </a:spcBef>
              <a:spcAft>
                <a:spcPts val="0"/>
              </a:spcAft>
              <a:buClr>
                <a:schemeClr val="dk1"/>
              </a:buClr>
              <a:buSzPts val="3000"/>
              <a:buFont typeface="Walter Turncoat"/>
              <a:buNone/>
              <a:defRPr sz="3000" b="0" i="0" u="none" strike="noStrike" cap="none">
                <a:solidFill>
                  <a:schemeClr val="dk1"/>
                </a:solidFill>
                <a:latin typeface="Walter Turncoat"/>
                <a:ea typeface="Walter Turncoat"/>
                <a:cs typeface="Walter Turncoat"/>
                <a:sym typeface="Walter Turncoat"/>
              </a:defRPr>
            </a:lvl6pPr>
            <a:lvl7pPr marR="0" lvl="6" algn="l" rtl="0">
              <a:lnSpc>
                <a:spcPct val="90000"/>
              </a:lnSpc>
              <a:spcBef>
                <a:spcPts val="0"/>
              </a:spcBef>
              <a:spcAft>
                <a:spcPts val="0"/>
              </a:spcAft>
              <a:buClr>
                <a:schemeClr val="dk1"/>
              </a:buClr>
              <a:buSzPts val="3000"/>
              <a:buFont typeface="Walter Turncoat"/>
              <a:buNone/>
              <a:defRPr sz="3000" b="0" i="0" u="none" strike="noStrike" cap="none">
                <a:solidFill>
                  <a:schemeClr val="dk1"/>
                </a:solidFill>
                <a:latin typeface="Walter Turncoat"/>
                <a:ea typeface="Walter Turncoat"/>
                <a:cs typeface="Walter Turncoat"/>
                <a:sym typeface="Walter Turncoat"/>
              </a:defRPr>
            </a:lvl7pPr>
            <a:lvl8pPr marR="0" lvl="7" algn="l" rtl="0">
              <a:lnSpc>
                <a:spcPct val="90000"/>
              </a:lnSpc>
              <a:spcBef>
                <a:spcPts val="0"/>
              </a:spcBef>
              <a:spcAft>
                <a:spcPts val="0"/>
              </a:spcAft>
              <a:buClr>
                <a:schemeClr val="dk1"/>
              </a:buClr>
              <a:buSzPts val="3000"/>
              <a:buFont typeface="Walter Turncoat"/>
              <a:buNone/>
              <a:defRPr sz="3000" b="0" i="0" u="none" strike="noStrike" cap="none">
                <a:solidFill>
                  <a:schemeClr val="dk1"/>
                </a:solidFill>
                <a:latin typeface="Walter Turncoat"/>
                <a:ea typeface="Walter Turncoat"/>
                <a:cs typeface="Walter Turncoat"/>
                <a:sym typeface="Walter Turncoat"/>
              </a:defRPr>
            </a:lvl8pPr>
            <a:lvl9pPr marR="0" lvl="8" algn="l" rtl="0">
              <a:lnSpc>
                <a:spcPct val="90000"/>
              </a:lnSpc>
              <a:spcBef>
                <a:spcPts val="0"/>
              </a:spcBef>
              <a:spcAft>
                <a:spcPts val="0"/>
              </a:spcAft>
              <a:buClr>
                <a:schemeClr val="dk1"/>
              </a:buClr>
              <a:buSzPts val="3000"/>
              <a:buFont typeface="Walter Turncoat"/>
              <a:buNone/>
              <a:defRPr sz="3000" b="0" i="0" u="none" strike="noStrike" cap="none">
                <a:solidFill>
                  <a:schemeClr val="dk1"/>
                </a:solidFill>
                <a:latin typeface="Walter Turncoat"/>
                <a:ea typeface="Walter Turncoat"/>
                <a:cs typeface="Walter Turncoat"/>
                <a:sym typeface="Walter Turncoat"/>
              </a:defRPr>
            </a:lvl9pPr>
          </a:lstStyle>
          <a:p>
            <a:pPr algn="ctr"/>
            <a:r>
              <a:rPr lang="en-US" sz="4000" dirty="0">
                <a:solidFill>
                  <a:schemeClr val="tx1"/>
                </a:solidFill>
              </a:rPr>
              <a:t>Topic 5 and 6 have more</a:t>
            </a:r>
          </a:p>
          <a:p>
            <a:pPr algn="ctr"/>
            <a:r>
              <a:rPr lang="en-US" sz="4000" dirty="0">
                <a:solidFill>
                  <a:schemeClr val="tx1"/>
                </a:solidFill>
              </a:rPr>
              <a:t>Reviews than the others: </a:t>
            </a:r>
          </a:p>
        </p:txBody>
      </p:sp>
      <p:pic>
        <p:nvPicPr>
          <p:cNvPr id="5" name="Graphic 4">
            <a:extLst>
              <a:ext uri="{FF2B5EF4-FFF2-40B4-BE49-F238E27FC236}">
                <a16:creationId xmlns:a16="http://schemas.microsoft.com/office/drawing/2014/main" id="{02B357B0-8E66-9343-B952-926324DB9B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0861" y="1598245"/>
            <a:ext cx="5504688" cy="314553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5" name="Google Shape;285;p21"/>
          <p:cNvSpPr txBox="1">
            <a:spLocks noGrp="1"/>
          </p:cNvSpPr>
          <p:nvPr>
            <p:ph type="sldNum" idx="12"/>
          </p:nvPr>
        </p:nvSpPr>
        <p:spPr>
          <a:xfrm>
            <a:off x="8404384" y="199526"/>
            <a:ext cx="548700" cy="393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a:t>
            </a:fld>
            <a:endParaRPr/>
          </a:p>
        </p:txBody>
      </p:sp>
      <p:pic>
        <p:nvPicPr>
          <p:cNvPr id="5" name="Graphic 4">
            <a:extLst>
              <a:ext uri="{FF2B5EF4-FFF2-40B4-BE49-F238E27FC236}">
                <a16:creationId xmlns:a16="http://schemas.microsoft.com/office/drawing/2014/main" id="{EBE54BA8-23B5-534C-BEB6-9C4E4AFD98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3787" y="1353448"/>
            <a:ext cx="5266944" cy="3511296"/>
          </a:xfrm>
          <a:prstGeom prst="rect">
            <a:avLst/>
          </a:prstGeom>
        </p:spPr>
      </p:pic>
      <p:sp>
        <p:nvSpPr>
          <p:cNvPr id="17" name="Google Shape;235;p15">
            <a:extLst>
              <a:ext uri="{FF2B5EF4-FFF2-40B4-BE49-F238E27FC236}">
                <a16:creationId xmlns:a16="http://schemas.microsoft.com/office/drawing/2014/main" id="{C457F520-CB0A-8649-81A2-A2C9E2D1D228}"/>
              </a:ext>
            </a:extLst>
          </p:cNvPr>
          <p:cNvSpPr txBox="1">
            <a:spLocks/>
          </p:cNvSpPr>
          <p:nvPr/>
        </p:nvSpPr>
        <p:spPr>
          <a:xfrm>
            <a:off x="493059" y="251861"/>
            <a:ext cx="6678706" cy="103905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000"/>
              <a:buFont typeface="Walter Turncoat"/>
              <a:buNone/>
              <a:defRPr sz="3000" b="0" i="0" u="none" strike="noStrike" cap="none">
                <a:solidFill>
                  <a:schemeClr val="dk1"/>
                </a:solidFill>
                <a:latin typeface="Walter Turncoat"/>
                <a:ea typeface="Walter Turncoat"/>
                <a:cs typeface="Walter Turncoat"/>
                <a:sym typeface="Walter Turncoat"/>
              </a:defRPr>
            </a:lvl1pPr>
            <a:lvl2pPr marR="0" lvl="1" algn="l" rtl="0">
              <a:lnSpc>
                <a:spcPct val="90000"/>
              </a:lnSpc>
              <a:spcBef>
                <a:spcPts val="0"/>
              </a:spcBef>
              <a:spcAft>
                <a:spcPts val="0"/>
              </a:spcAft>
              <a:buClr>
                <a:schemeClr val="dk1"/>
              </a:buClr>
              <a:buSzPts val="3000"/>
              <a:buFont typeface="Walter Turncoat"/>
              <a:buNone/>
              <a:defRPr sz="3000" b="0" i="0" u="none" strike="noStrike" cap="none">
                <a:solidFill>
                  <a:schemeClr val="dk1"/>
                </a:solidFill>
                <a:latin typeface="Walter Turncoat"/>
                <a:ea typeface="Walter Turncoat"/>
                <a:cs typeface="Walter Turncoat"/>
                <a:sym typeface="Walter Turncoat"/>
              </a:defRPr>
            </a:lvl2pPr>
            <a:lvl3pPr marR="0" lvl="2" algn="l" rtl="0">
              <a:lnSpc>
                <a:spcPct val="90000"/>
              </a:lnSpc>
              <a:spcBef>
                <a:spcPts val="0"/>
              </a:spcBef>
              <a:spcAft>
                <a:spcPts val="0"/>
              </a:spcAft>
              <a:buClr>
                <a:schemeClr val="dk1"/>
              </a:buClr>
              <a:buSzPts val="3000"/>
              <a:buFont typeface="Walter Turncoat"/>
              <a:buNone/>
              <a:defRPr sz="3000" b="0" i="0" u="none" strike="noStrike" cap="none">
                <a:solidFill>
                  <a:schemeClr val="dk1"/>
                </a:solidFill>
                <a:latin typeface="Walter Turncoat"/>
                <a:ea typeface="Walter Turncoat"/>
                <a:cs typeface="Walter Turncoat"/>
                <a:sym typeface="Walter Turncoat"/>
              </a:defRPr>
            </a:lvl3pPr>
            <a:lvl4pPr marR="0" lvl="3" algn="l" rtl="0">
              <a:lnSpc>
                <a:spcPct val="90000"/>
              </a:lnSpc>
              <a:spcBef>
                <a:spcPts val="0"/>
              </a:spcBef>
              <a:spcAft>
                <a:spcPts val="0"/>
              </a:spcAft>
              <a:buClr>
                <a:schemeClr val="dk1"/>
              </a:buClr>
              <a:buSzPts val="3000"/>
              <a:buFont typeface="Walter Turncoat"/>
              <a:buNone/>
              <a:defRPr sz="3000" b="0" i="0" u="none" strike="noStrike" cap="none">
                <a:solidFill>
                  <a:schemeClr val="dk1"/>
                </a:solidFill>
                <a:latin typeface="Walter Turncoat"/>
                <a:ea typeface="Walter Turncoat"/>
                <a:cs typeface="Walter Turncoat"/>
                <a:sym typeface="Walter Turncoat"/>
              </a:defRPr>
            </a:lvl4pPr>
            <a:lvl5pPr marR="0" lvl="4" algn="l" rtl="0">
              <a:lnSpc>
                <a:spcPct val="90000"/>
              </a:lnSpc>
              <a:spcBef>
                <a:spcPts val="0"/>
              </a:spcBef>
              <a:spcAft>
                <a:spcPts val="0"/>
              </a:spcAft>
              <a:buClr>
                <a:schemeClr val="dk1"/>
              </a:buClr>
              <a:buSzPts val="3000"/>
              <a:buFont typeface="Walter Turncoat"/>
              <a:buNone/>
              <a:defRPr sz="3000" b="0" i="0" u="none" strike="noStrike" cap="none">
                <a:solidFill>
                  <a:schemeClr val="dk1"/>
                </a:solidFill>
                <a:latin typeface="Walter Turncoat"/>
                <a:ea typeface="Walter Turncoat"/>
                <a:cs typeface="Walter Turncoat"/>
                <a:sym typeface="Walter Turncoat"/>
              </a:defRPr>
            </a:lvl5pPr>
            <a:lvl6pPr marR="0" lvl="5" algn="l" rtl="0">
              <a:lnSpc>
                <a:spcPct val="90000"/>
              </a:lnSpc>
              <a:spcBef>
                <a:spcPts val="0"/>
              </a:spcBef>
              <a:spcAft>
                <a:spcPts val="0"/>
              </a:spcAft>
              <a:buClr>
                <a:schemeClr val="dk1"/>
              </a:buClr>
              <a:buSzPts val="3000"/>
              <a:buFont typeface="Walter Turncoat"/>
              <a:buNone/>
              <a:defRPr sz="3000" b="0" i="0" u="none" strike="noStrike" cap="none">
                <a:solidFill>
                  <a:schemeClr val="dk1"/>
                </a:solidFill>
                <a:latin typeface="Walter Turncoat"/>
                <a:ea typeface="Walter Turncoat"/>
                <a:cs typeface="Walter Turncoat"/>
                <a:sym typeface="Walter Turncoat"/>
              </a:defRPr>
            </a:lvl6pPr>
            <a:lvl7pPr marR="0" lvl="6" algn="l" rtl="0">
              <a:lnSpc>
                <a:spcPct val="90000"/>
              </a:lnSpc>
              <a:spcBef>
                <a:spcPts val="0"/>
              </a:spcBef>
              <a:spcAft>
                <a:spcPts val="0"/>
              </a:spcAft>
              <a:buClr>
                <a:schemeClr val="dk1"/>
              </a:buClr>
              <a:buSzPts val="3000"/>
              <a:buFont typeface="Walter Turncoat"/>
              <a:buNone/>
              <a:defRPr sz="3000" b="0" i="0" u="none" strike="noStrike" cap="none">
                <a:solidFill>
                  <a:schemeClr val="dk1"/>
                </a:solidFill>
                <a:latin typeface="Walter Turncoat"/>
                <a:ea typeface="Walter Turncoat"/>
                <a:cs typeface="Walter Turncoat"/>
                <a:sym typeface="Walter Turncoat"/>
              </a:defRPr>
            </a:lvl7pPr>
            <a:lvl8pPr marR="0" lvl="7" algn="l" rtl="0">
              <a:lnSpc>
                <a:spcPct val="90000"/>
              </a:lnSpc>
              <a:spcBef>
                <a:spcPts val="0"/>
              </a:spcBef>
              <a:spcAft>
                <a:spcPts val="0"/>
              </a:spcAft>
              <a:buClr>
                <a:schemeClr val="dk1"/>
              </a:buClr>
              <a:buSzPts val="3000"/>
              <a:buFont typeface="Walter Turncoat"/>
              <a:buNone/>
              <a:defRPr sz="3000" b="0" i="0" u="none" strike="noStrike" cap="none">
                <a:solidFill>
                  <a:schemeClr val="dk1"/>
                </a:solidFill>
                <a:latin typeface="Walter Turncoat"/>
                <a:ea typeface="Walter Turncoat"/>
                <a:cs typeface="Walter Turncoat"/>
                <a:sym typeface="Walter Turncoat"/>
              </a:defRPr>
            </a:lvl8pPr>
            <a:lvl9pPr marR="0" lvl="8" algn="l" rtl="0">
              <a:lnSpc>
                <a:spcPct val="90000"/>
              </a:lnSpc>
              <a:spcBef>
                <a:spcPts val="0"/>
              </a:spcBef>
              <a:spcAft>
                <a:spcPts val="0"/>
              </a:spcAft>
              <a:buClr>
                <a:schemeClr val="dk1"/>
              </a:buClr>
              <a:buSzPts val="3000"/>
              <a:buFont typeface="Walter Turncoat"/>
              <a:buNone/>
              <a:defRPr sz="3000" b="0" i="0" u="none" strike="noStrike" cap="none">
                <a:solidFill>
                  <a:schemeClr val="dk1"/>
                </a:solidFill>
                <a:latin typeface="Walter Turncoat"/>
                <a:ea typeface="Walter Turncoat"/>
                <a:cs typeface="Walter Turncoat"/>
                <a:sym typeface="Walter Turncoat"/>
              </a:defRPr>
            </a:lvl9pPr>
          </a:lstStyle>
          <a:p>
            <a:r>
              <a:rPr lang="en-US" sz="4000" dirty="0">
                <a:solidFill>
                  <a:schemeClr val="tx1"/>
                </a:solidFill>
              </a:rPr>
              <a:t>t-SNE reduces six topics to two dimensions: </a:t>
            </a:r>
          </a:p>
        </p:txBody>
      </p:sp>
    </p:spTree>
    <p:extLst>
      <p:ext uri="{BB962C8B-B14F-4D97-AF65-F5344CB8AC3E}">
        <p14:creationId xmlns:p14="http://schemas.microsoft.com/office/powerpoint/2010/main" val="2091867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5" name="Google Shape;305;p24"/>
          <p:cNvSpPr txBox="1">
            <a:spLocks noGrp="1"/>
          </p:cNvSpPr>
          <p:nvPr>
            <p:ph type="sldNum" idx="12"/>
          </p:nvPr>
        </p:nvSpPr>
        <p:spPr>
          <a:xfrm>
            <a:off x="8404384" y="199526"/>
            <a:ext cx="548700" cy="393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20" name="Google Shape;243;p16">
            <a:extLst>
              <a:ext uri="{FF2B5EF4-FFF2-40B4-BE49-F238E27FC236}">
                <a16:creationId xmlns:a16="http://schemas.microsoft.com/office/drawing/2014/main" id="{3C6DDFE5-28AE-DA47-8C69-7296873AE4F9}"/>
              </a:ext>
            </a:extLst>
          </p:cNvPr>
          <p:cNvSpPr txBox="1">
            <a:spLocks/>
          </p:cNvSpPr>
          <p:nvPr/>
        </p:nvSpPr>
        <p:spPr>
          <a:xfrm>
            <a:off x="571714" y="589886"/>
            <a:ext cx="6178093" cy="163151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3600"/>
              <a:buFont typeface="Walter Turncoat"/>
              <a:buNone/>
              <a:defRPr sz="3600" b="0" i="0" u="none" strike="noStrike" cap="none">
                <a:solidFill>
                  <a:schemeClr val="dk1"/>
                </a:solidFill>
                <a:latin typeface="Walter Turncoat"/>
                <a:ea typeface="Walter Turncoat"/>
                <a:cs typeface="Walter Turncoat"/>
                <a:sym typeface="Walter Turncoat"/>
              </a:defRPr>
            </a:lvl1pPr>
            <a:lvl2pPr marR="0" lvl="1" algn="ctr" rtl="0">
              <a:lnSpc>
                <a:spcPct val="90000"/>
              </a:lnSpc>
              <a:spcBef>
                <a:spcPts val="0"/>
              </a:spcBef>
              <a:spcAft>
                <a:spcPts val="0"/>
              </a:spcAft>
              <a:buClr>
                <a:schemeClr val="dk1"/>
              </a:buClr>
              <a:buSzPts val="3600"/>
              <a:buFont typeface="Walter Turncoat"/>
              <a:buNone/>
              <a:defRPr sz="3600" b="0" i="0" u="none" strike="noStrike" cap="none">
                <a:solidFill>
                  <a:schemeClr val="dk1"/>
                </a:solidFill>
                <a:latin typeface="Walter Turncoat"/>
                <a:ea typeface="Walter Turncoat"/>
                <a:cs typeface="Walter Turncoat"/>
                <a:sym typeface="Walter Turncoat"/>
              </a:defRPr>
            </a:lvl2pPr>
            <a:lvl3pPr marR="0" lvl="2" algn="ctr" rtl="0">
              <a:lnSpc>
                <a:spcPct val="90000"/>
              </a:lnSpc>
              <a:spcBef>
                <a:spcPts val="0"/>
              </a:spcBef>
              <a:spcAft>
                <a:spcPts val="0"/>
              </a:spcAft>
              <a:buClr>
                <a:schemeClr val="dk1"/>
              </a:buClr>
              <a:buSzPts val="3600"/>
              <a:buFont typeface="Walter Turncoat"/>
              <a:buNone/>
              <a:defRPr sz="3600" b="0" i="0" u="none" strike="noStrike" cap="none">
                <a:solidFill>
                  <a:schemeClr val="dk1"/>
                </a:solidFill>
                <a:latin typeface="Walter Turncoat"/>
                <a:ea typeface="Walter Turncoat"/>
                <a:cs typeface="Walter Turncoat"/>
                <a:sym typeface="Walter Turncoat"/>
              </a:defRPr>
            </a:lvl3pPr>
            <a:lvl4pPr marR="0" lvl="3" algn="ctr" rtl="0">
              <a:lnSpc>
                <a:spcPct val="90000"/>
              </a:lnSpc>
              <a:spcBef>
                <a:spcPts val="0"/>
              </a:spcBef>
              <a:spcAft>
                <a:spcPts val="0"/>
              </a:spcAft>
              <a:buClr>
                <a:schemeClr val="dk1"/>
              </a:buClr>
              <a:buSzPts val="3600"/>
              <a:buFont typeface="Walter Turncoat"/>
              <a:buNone/>
              <a:defRPr sz="3600" b="0" i="0" u="none" strike="noStrike" cap="none">
                <a:solidFill>
                  <a:schemeClr val="dk1"/>
                </a:solidFill>
                <a:latin typeface="Walter Turncoat"/>
                <a:ea typeface="Walter Turncoat"/>
                <a:cs typeface="Walter Turncoat"/>
                <a:sym typeface="Walter Turncoat"/>
              </a:defRPr>
            </a:lvl4pPr>
            <a:lvl5pPr marR="0" lvl="4" algn="ctr" rtl="0">
              <a:lnSpc>
                <a:spcPct val="90000"/>
              </a:lnSpc>
              <a:spcBef>
                <a:spcPts val="0"/>
              </a:spcBef>
              <a:spcAft>
                <a:spcPts val="0"/>
              </a:spcAft>
              <a:buClr>
                <a:schemeClr val="dk1"/>
              </a:buClr>
              <a:buSzPts val="3600"/>
              <a:buFont typeface="Walter Turncoat"/>
              <a:buNone/>
              <a:defRPr sz="3600" b="0" i="0" u="none" strike="noStrike" cap="none">
                <a:solidFill>
                  <a:schemeClr val="dk1"/>
                </a:solidFill>
                <a:latin typeface="Walter Turncoat"/>
                <a:ea typeface="Walter Turncoat"/>
                <a:cs typeface="Walter Turncoat"/>
                <a:sym typeface="Walter Turncoat"/>
              </a:defRPr>
            </a:lvl5pPr>
            <a:lvl6pPr marR="0" lvl="5" algn="ctr" rtl="0">
              <a:lnSpc>
                <a:spcPct val="90000"/>
              </a:lnSpc>
              <a:spcBef>
                <a:spcPts val="0"/>
              </a:spcBef>
              <a:spcAft>
                <a:spcPts val="0"/>
              </a:spcAft>
              <a:buClr>
                <a:schemeClr val="dk1"/>
              </a:buClr>
              <a:buSzPts val="3600"/>
              <a:buFont typeface="Walter Turncoat"/>
              <a:buNone/>
              <a:defRPr sz="3600" b="0" i="0" u="none" strike="noStrike" cap="none">
                <a:solidFill>
                  <a:schemeClr val="dk1"/>
                </a:solidFill>
                <a:latin typeface="Walter Turncoat"/>
                <a:ea typeface="Walter Turncoat"/>
                <a:cs typeface="Walter Turncoat"/>
                <a:sym typeface="Walter Turncoat"/>
              </a:defRPr>
            </a:lvl6pPr>
            <a:lvl7pPr marR="0" lvl="6" algn="ctr" rtl="0">
              <a:lnSpc>
                <a:spcPct val="90000"/>
              </a:lnSpc>
              <a:spcBef>
                <a:spcPts val="0"/>
              </a:spcBef>
              <a:spcAft>
                <a:spcPts val="0"/>
              </a:spcAft>
              <a:buClr>
                <a:schemeClr val="dk1"/>
              </a:buClr>
              <a:buSzPts val="3600"/>
              <a:buFont typeface="Walter Turncoat"/>
              <a:buNone/>
              <a:defRPr sz="3600" b="0" i="0" u="none" strike="noStrike" cap="none">
                <a:solidFill>
                  <a:schemeClr val="dk1"/>
                </a:solidFill>
                <a:latin typeface="Walter Turncoat"/>
                <a:ea typeface="Walter Turncoat"/>
                <a:cs typeface="Walter Turncoat"/>
                <a:sym typeface="Walter Turncoat"/>
              </a:defRPr>
            </a:lvl7pPr>
            <a:lvl8pPr marR="0" lvl="7" algn="ctr" rtl="0">
              <a:lnSpc>
                <a:spcPct val="90000"/>
              </a:lnSpc>
              <a:spcBef>
                <a:spcPts val="0"/>
              </a:spcBef>
              <a:spcAft>
                <a:spcPts val="0"/>
              </a:spcAft>
              <a:buClr>
                <a:schemeClr val="dk1"/>
              </a:buClr>
              <a:buSzPts val="3600"/>
              <a:buFont typeface="Walter Turncoat"/>
              <a:buNone/>
              <a:defRPr sz="3600" b="0" i="0" u="none" strike="noStrike" cap="none">
                <a:solidFill>
                  <a:schemeClr val="dk1"/>
                </a:solidFill>
                <a:latin typeface="Walter Turncoat"/>
                <a:ea typeface="Walter Turncoat"/>
                <a:cs typeface="Walter Turncoat"/>
                <a:sym typeface="Walter Turncoat"/>
              </a:defRPr>
            </a:lvl8pPr>
            <a:lvl9pPr marR="0" lvl="8" algn="ctr" rtl="0">
              <a:lnSpc>
                <a:spcPct val="90000"/>
              </a:lnSpc>
              <a:spcBef>
                <a:spcPts val="0"/>
              </a:spcBef>
              <a:spcAft>
                <a:spcPts val="0"/>
              </a:spcAft>
              <a:buClr>
                <a:schemeClr val="dk1"/>
              </a:buClr>
              <a:buSzPts val="3600"/>
              <a:buFont typeface="Walter Turncoat"/>
              <a:buNone/>
              <a:defRPr sz="3600" b="0" i="0" u="none" strike="noStrike" cap="none">
                <a:solidFill>
                  <a:schemeClr val="dk1"/>
                </a:solidFill>
                <a:latin typeface="Walter Turncoat"/>
                <a:ea typeface="Walter Turncoat"/>
                <a:cs typeface="Walter Turncoat"/>
                <a:sym typeface="Walter Turncoat"/>
              </a:defRPr>
            </a:lvl9pPr>
          </a:lstStyle>
          <a:p>
            <a:pPr algn="l"/>
            <a:r>
              <a:rPr lang="en-US" sz="4000" dirty="0"/>
              <a:t>Recommendation for someone likes </a:t>
            </a:r>
            <a:r>
              <a:rPr lang="en-US" sz="4000" i="1" dirty="0" err="1"/>
              <a:t>Invisibilia</a:t>
            </a:r>
            <a:r>
              <a:rPr lang="en-US" sz="4000" dirty="0"/>
              <a:t>:</a:t>
            </a:r>
          </a:p>
        </p:txBody>
      </p:sp>
      <p:sp>
        <p:nvSpPr>
          <p:cNvPr id="21" name="Google Shape;244;p16">
            <a:extLst>
              <a:ext uri="{FF2B5EF4-FFF2-40B4-BE49-F238E27FC236}">
                <a16:creationId xmlns:a16="http://schemas.microsoft.com/office/drawing/2014/main" id="{E4BA10CA-FAB0-2D43-A179-02DDD9F7C5AB}"/>
              </a:ext>
            </a:extLst>
          </p:cNvPr>
          <p:cNvSpPr txBox="1">
            <a:spLocks/>
          </p:cNvSpPr>
          <p:nvPr/>
        </p:nvSpPr>
        <p:spPr>
          <a:xfrm>
            <a:off x="1134671" y="1956734"/>
            <a:ext cx="4373592" cy="260301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ctr" rtl="0">
              <a:lnSpc>
                <a:spcPct val="115000"/>
              </a:lnSpc>
              <a:spcBef>
                <a:spcPts val="0"/>
              </a:spcBef>
              <a:spcAft>
                <a:spcPts val="0"/>
              </a:spcAft>
              <a:buClr>
                <a:schemeClr val="dk2"/>
              </a:buClr>
              <a:buSzPts val="1800"/>
              <a:buFont typeface="Nunito"/>
              <a:buNone/>
              <a:defRPr sz="1800" b="0" i="0" u="none" strike="noStrike" cap="none">
                <a:solidFill>
                  <a:schemeClr val="dk2"/>
                </a:solidFill>
                <a:latin typeface="Nunito"/>
                <a:ea typeface="Nunito"/>
                <a:cs typeface="Nunito"/>
                <a:sym typeface="Nunito"/>
              </a:defRPr>
            </a:lvl1pPr>
            <a:lvl2pPr marL="914400" marR="0" lvl="1" indent="-381000" algn="ctr" rtl="0">
              <a:lnSpc>
                <a:spcPct val="115000"/>
              </a:lnSpc>
              <a:spcBef>
                <a:spcPts val="800"/>
              </a:spcBef>
              <a:spcAft>
                <a:spcPts val="0"/>
              </a:spcAft>
              <a:buClr>
                <a:schemeClr val="dk2"/>
              </a:buClr>
              <a:buSzPts val="1800"/>
              <a:buFont typeface="Nunito"/>
              <a:buNone/>
              <a:defRPr sz="1800" b="0" i="0" u="none" strike="noStrike" cap="none">
                <a:solidFill>
                  <a:schemeClr val="dk2"/>
                </a:solidFill>
                <a:latin typeface="Nunito"/>
                <a:ea typeface="Nunito"/>
                <a:cs typeface="Nunito"/>
                <a:sym typeface="Nunito"/>
              </a:defRPr>
            </a:lvl2pPr>
            <a:lvl3pPr marL="1371600" marR="0" lvl="2" indent="-381000" algn="ctr" rtl="0">
              <a:lnSpc>
                <a:spcPct val="115000"/>
              </a:lnSpc>
              <a:spcBef>
                <a:spcPts val="800"/>
              </a:spcBef>
              <a:spcAft>
                <a:spcPts val="0"/>
              </a:spcAft>
              <a:buClr>
                <a:schemeClr val="dk2"/>
              </a:buClr>
              <a:buSzPts val="1800"/>
              <a:buFont typeface="Nunito"/>
              <a:buNone/>
              <a:defRPr sz="1800" b="0" i="0" u="none" strike="noStrike" cap="none">
                <a:solidFill>
                  <a:schemeClr val="dk2"/>
                </a:solidFill>
                <a:latin typeface="Nunito"/>
                <a:ea typeface="Nunito"/>
                <a:cs typeface="Nunito"/>
                <a:sym typeface="Nunito"/>
              </a:defRPr>
            </a:lvl3pPr>
            <a:lvl4pPr marL="1828800" marR="0" lvl="3" indent="-381000" algn="ctr" rtl="0">
              <a:lnSpc>
                <a:spcPct val="115000"/>
              </a:lnSpc>
              <a:spcBef>
                <a:spcPts val="800"/>
              </a:spcBef>
              <a:spcAft>
                <a:spcPts val="0"/>
              </a:spcAft>
              <a:buClr>
                <a:schemeClr val="dk2"/>
              </a:buClr>
              <a:buSzPts val="1800"/>
              <a:buFont typeface="Nunito"/>
              <a:buNone/>
              <a:defRPr sz="1800" b="0" i="0" u="none" strike="noStrike" cap="none">
                <a:solidFill>
                  <a:schemeClr val="dk2"/>
                </a:solidFill>
                <a:latin typeface="Nunito"/>
                <a:ea typeface="Nunito"/>
                <a:cs typeface="Nunito"/>
                <a:sym typeface="Nunito"/>
              </a:defRPr>
            </a:lvl4pPr>
            <a:lvl5pPr marL="2286000" marR="0" lvl="4" indent="-381000" algn="ctr" rtl="0">
              <a:lnSpc>
                <a:spcPct val="115000"/>
              </a:lnSpc>
              <a:spcBef>
                <a:spcPts val="800"/>
              </a:spcBef>
              <a:spcAft>
                <a:spcPts val="0"/>
              </a:spcAft>
              <a:buClr>
                <a:schemeClr val="dk2"/>
              </a:buClr>
              <a:buSzPts val="1800"/>
              <a:buFont typeface="Nunito"/>
              <a:buNone/>
              <a:defRPr sz="1800" b="0" i="0" u="none" strike="noStrike" cap="none">
                <a:solidFill>
                  <a:schemeClr val="dk2"/>
                </a:solidFill>
                <a:latin typeface="Nunito"/>
                <a:ea typeface="Nunito"/>
                <a:cs typeface="Nunito"/>
                <a:sym typeface="Nunito"/>
              </a:defRPr>
            </a:lvl5pPr>
            <a:lvl6pPr marL="2743200" marR="0" lvl="5" indent="-381000" algn="ctr" rtl="0">
              <a:lnSpc>
                <a:spcPct val="115000"/>
              </a:lnSpc>
              <a:spcBef>
                <a:spcPts val="800"/>
              </a:spcBef>
              <a:spcAft>
                <a:spcPts val="0"/>
              </a:spcAft>
              <a:buClr>
                <a:schemeClr val="dk2"/>
              </a:buClr>
              <a:buSzPts val="1800"/>
              <a:buFont typeface="Nunito"/>
              <a:buNone/>
              <a:defRPr sz="1800" b="0" i="0" u="none" strike="noStrike" cap="none">
                <a:solidFill>
                  <a:schemeClr val="dk2"/>
                </a:solidFill>
                <a:latin typeface="Nunito"/>
                <a:ea typeface="Nunito"/>
                <a:cs typeface="Nunito"/>
                <a:sym typeface="Nunito"/>
              </a:defRPr>
            </a:lvl6pPr>
            <a:lvl7pPr marL="3200400" marR="0" lvl="6" indent="-381000" algn="ctr" rtl="0">
              <a:lnSpc>
                <a:spcPct val="115000"/>
              </a:lnSpc>
              <a:spcBef>
                <a:spcPts val="800"/>
              </a:spcBef>
              <a:spcAft>
                <a:spcPts val="0"/>
              </a:spcAft>
              <a:buClr>
                <a:schemeClr val="dk2"/>
              </a:buClr>
              <a:buSzPts val="1800"/>
              <a:buFont typeface="Nunito"/>
              <a:buNone/>
              <a:defRPr sz="1800" b="0" i="0" u="none" strike="noStrike" cap="none">
                <a:solidFill>
                  <a:schemeClr val="dk2"/>
                </a:solidFill>
                <a:latin typeface="Nunito"/>
                <a:ea typeface="Nunito"/>
                <a:cs typeface="Nunito"/>
                <a:sym typeface="Nunito"/>
              </a:defRPr>
            </a:lvl7pPr>
            <a:lvl8pPr marL="3657600" marR="0" lvl="7" indent="-381000" algn="ctr" rtl="0">
              <a:lnSpc>
                <a:spcPct val="115000"/>
              </a:lnSpc>
              <a:spcBef>
                <a:spcPts val="800"/>
              </a:spcBef>
              <a:spcAft>
                <a:spcPts val="0"/>
              </a:spcAft>
              <a:buClr>
                <a:schemeClr val="dk2"/>
              </a:buClr>
              <a:buSzPts val="1800"/>
              <a:buFont typeface="Nunito"/>
              <a:buNone/>
              <a:defRPr sz="1800" b="0" i="0" u="none" strike="noStrike" cap="none">
                <a:solidFill>
                  <a:schemeClr val="dk2"/>
                </a:solidFill>
                <a:latin typeface="Nunito"/>
                <a:ea typeface="Nunito"/>
                <a:cs typeface="Nunito"/>
                <a:sym typeface="Nunito"/>
              </a:defRPr>
            </a:lvl8pPr>
            <a:lvl9pPr marL="4114800" marR="0" lvl="8" indent="-381000" algn="ctr" rtl="0">
              <a:lnSpc>
                <a:spcPct val="115000"/>
              </a:lnSpc>
              <a:spcBef>
                <a:spcPts val="800"/>
              </a:spcBef>
              <a:spcAft>
                <a:spcPts val="800"/>
              </a:spcAft>
              <a:buClr>
                <a:schemeClr val="dk2"/>
              </a:buClr>
              <a:buSzPts val="1800"/>
              <a:buFont typeface="Nunito"/>
              <a:buNone/>
              <a:defRPr sz="1800" b="0" i="0" u="none" strike="noStrike" cap="none">
                <a:solidFill>
                  <a:schemeClr val="dk2"/>
                </a:solidFill>
                <a:latin typeface="Nunito"/>
                <a:ea typeface="Nunito"/>
                <a:cs typeface="Nunito"/>
                <a:sym typeface="Nunito"/>
              </a:defRPr>
            </a:lvl9pPr>
          </a:lstStyle>
          <a:p>
            <a:pPr algn="l">
              <a:buClr>
                <a:schemeClr val="accent4"/>
              </a:buClr>
              <a:buSzPts val="2000"/>
              <a:buFont typeface="Nunito"/>
              <a:buChar char="➜"/>
            </a:pPr>
            <a:r>
              <a:rPr lang="en-US" sz="2600" dirty="0">
                <a:solidFill>
                  <a:schemeClr val="tx1"/>
                </a:solidFill>
              </a:rPr>
              <a:t>Apollo 11: What We Saw</a:t>
            </a:r>
          </a:p>
          <a:p>
            <a:pPr algn="l">
              <a:buClr>
                <a:schemeClr val="accent4"/>
              </a:buClr>
              <a:buSzPts val="2000"/>
              <a:buFont typeface="Nunito"/>
              <a:buChar char="➜"/>
            </a:pPr>
            <a:r>
              <a:rPr lang="en-US" sz="2600" dirty="0">
                <a:solidFill>
                  <a:schemeClr val="accent3"/>
                </a:solidFill>
              </a:rPr>
              <a:t>Books and Nachos</a:t>
            </a:r>
            <a:endParaRPr lang="en-US" sz="2600" dirty="0">
              <a:solidFill>
                <a:schemeClr val="tx1"/>
              </a:solidFill>
            </a:endParaRPr>
          </a:p>
          <a:p>
            <a:pPr algn="l">
              <a:buClr>
                <a:schemeClr val="accent4"/>
              </a:buClr>
              <a:buSzPts val="2000"/>
              <a:buFont typeface="Nunito"/>
              <a:buChar char="➜"/>
            </a:pPr>
            <a:r>
              <a:rPr lang="en-US" sz="2600" dirty="0">
                <a:solidFill>
                  <a:schemeClr val="accent3"/>
                </a:solidFill>
              </a:rPr>
              <a:t>Planet Money</a:t>
            </a:r>
          </a:p>
          <a:p>
            <a:pPr algn="l">
              <a:buClr>
                <a:schemeClr val="accent4"/>
              </a:buClr>
              <a:buSzPts val="2000"/>
              <a:buFont typeface="Nunito"/>
              <a:buChar char="➜"/>
            </a:pPr>
            <a:r>
              <a:rPr lang="en-US" sz="2600" dirty="0">
                <a:solidFill>
                  <a:schemeClr val="tx1"/>
                </a:solidFill>
              </a:rPr>
              <a:t>Slow Burn</a:t>
            </a:r>
          </a:p>
          <a:p>
            <a:pPr algn="l">
              <a:buClr>
                <a:schemeClr val="accent4"/>
              </a:buClr>
              <a:buSzPts val="2000"/>
              <a:buFont typeface="Nunito"/>
              <a:buChar char="➜"/>
            </a:pPr>
            <a:r>
              <a:rPr lang="en-US" sz="2600" dirty="0">
                <a:solidFill>
                  <a:schemeClr val="tx1"/>
                </a:solidFill>
              </a:rPr>
              <a:t>Up and Vanished</a:t>
            </a:r>
          </a:p>
          <a:p>
            <a:pPr marL="101600" indent="0" algn="l">
              <a:buClr>
                <a:schemeClr val="accent4"/>
              </a:buClr>
              <a:buSzPts val="2000"/>
            </a:pPr>
            <a:endParaRPr lang="en-US" sz="2600" dirty="0">
              <a:solidFill>
                <a:schemeClr val="tx1"/>
              </a:solidFill>
            </a:endParaRPr>
          </a:p>
        </p:txBody>
      </p:sp>
    </p:spTree>
  </p:cSld>
  <p:clrMapOvr>
    <a:masterClrMapping/>
  </p:clrMapOvr>
</p:sld>
</file>

<file path=ppt/theme/theme1.xml><?xml version="1.0" encoding="utf-8"?>
<a:theme xmlns:a="http://schemas.openxmlformats.org/drawingml/2006/main" name="Osric template">
  <a:themeElements>
    <a:clrScheme name="Custom 347">
      <a:dk1>
        <a:srgbClr val="FFFFFF"/>
      </a:dk1>
      <a:lt1>
        <a:srgbClr val="24272E"/>
      </a:lt1>
      <a:dk2>
        <a:srgbClr val="C6C8D6"/>
      </a:dk2>
      <a:lt2>
        <a:srgbClr val="6B707C"/>
      </a:lt2>
      <a:accent1>
        <a:srgbClr val="FFDD41"/>
      </a:accent1>
      <a:accent2>
        <a:srgbClr val="8CE444"/>
      </a:accent2>
      <a:accent3>
        <a:srgbClr val="5FDEF0"/>
      </a:accent3>
      <a:accent4>
        <a:srgbClr val="7598FF"/>
      </a:accent4>
      <a:accent5>
        <a:srgbClr val="BA64E0"/>
      </a:accent5>
      <a:accent6>
        <a:srgbClr val="FF594C"/>
      </a:accent6>
      <a:hlink>
        <a:srgbClr val="CCDB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684</TotalTime>
  <Words>787</Words>
  <Application>Microsoft Macintosh PowerPoint</Application>
  <PresentationFormat>On-screen Show (16:9)</PresentationFormat>
  <Paragraphs>67</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Calibri</vt:lpstr>
      <vt:lpstr>Walter Turncoat</vt:lpstr>
      <vt:lpstr>Arial</vt:lpstr>
      <vt:lpstr>Nunito</vt:lpstr>
      <vt:lpstr>Osric template</vt:lpstr>
      <vt:lpstr>What Podcast to listen to next?</vt:lpstr>
      <vt:lpstr>Motivation:</vt:lpstr>
      <vt:lpstr>Tools:</vt:lpstr>
      <vt:lpstr>Podcasts reviews come from Kaggle</vt:lpstr>
      <vt:lpstr>PowerPoint Presentation</vt:lpstr>
      <vt:lpstr>Here are the six topics:</vt:lpstr>
      <vt:lpstr>PowerPoint Presentation</vt:lpstr>
      <vt:lpstr>PowerPoint Presentation</vt:lpstr>
      <vt:lpstr>PowerPoint Presentation</vt:lpstr>
      <vt:lpstr>Next Step:</vt:lpstr>
      <vt:lpstr>PowerPoint Presentation</vt:lpstr>
      <vt:lpstr>Appendix:</vt:lpstr>
      <vt:lpstr>topics with nouns, adjetives</vt:lpstr>
      <vt:lpstr>Credits: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Sara Zong</cp:lastModifiedBy>
  <cp:revision>87</cp:revision>
  <dcterms:modified xsi:type="dcterms:W3CDTF">2021-02-27T00:27:01Z</dcterms:modified>
</cp:coreProperties>
</file>